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1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T MAKE" userId="1bf0b19fd3cee7b2" providerId="LiveId" clId="{1909847B-355E-45B1-BD1E-F3AD8C9AEBDE}"/>
    <pc:docChg chg="undo custSel addSld modSld">
      <pc:chgData name="BRYANT MAKE" userId="1bf0b19fd3cee7b2" providerId="LiveId" clId="{1909847B-355E-45B1-BD1E-F3AD8C9AEBDE}" dt="2023-11-16T14:16:36.702" v="1401" actId="1076"/>
      <pc:docMkLst>
        <pc:docMk/>
      </pc:docMkLst>
      <pc:sldChg chg="modSp mod">
        <pc:chgData name="BRYANT MAKE" userId="1bf0b19fd3cee7b2" providerId="LiveId" clId="{1909847B-355E-45B1-BD1E-F3AD8C9AEBDE}" dt="2023-11-16T08:15:55.358" v="1370" actId="20577"/>
        <pc:sldMkLst>
          <pc:docMk/>
          <pc:sldMk cId="3795772277" sldId="256"/>
        </pc:sldMkLst>
        <pc:spChg chg="mod">
          <ac:chgData name="BRYANT MAKE" userId="1bf0b19fd3cee7b2" providerId="LiveId" clId="{1909847B-355E-45B1-BD1E-F3AD8C9AEBDE}" dt="2023-11-16T08:15:55.358" v="1370" actId="20577"/>
          <ac:spMkLst>
            <pc:docMk/>
            <pc:sldMk cId="3795772277" sldId="256"/>
            <ac:spMk id="2" creationId="{BDADF05D-04B0-4C70-A06C-25B00E5C7D1B}"/>
          </ac:spMkLst>
        </pc:spChg>
      </pc:sldChg>
      <pc:sldChg chg="addSp modSp new mod">
        <pc:chgData name="BRYANT MAKE" userId="1bf0b19fd3cee7b2" providerId="LiveId" clId="{1909847B-355E-45B1-BD1E-F3AD8C9AEBDE}" dt="2023-11-16T07:42:41.161" v="100" actId="166"/>
        <pc:sldMkLst>
          <pc:docMk/>
          <pc:sldMk cId="367130385" sldId="273"/>
        </pc:sldMkLst>
        <pc:spChg chg="add mod">
          <ac:chgData name="BRYANT MAKE" userId="1bf0b19fd3cee7b2" providerId="LiveId" clId="{1909847B-355E-45B1-BD1E-F3AD8C9AEBDE}" dt="2023-11-16T07:42:10.431" v="91" actId="20577"/>
          <ac:spMkLst>
            <pc:docMk/>
            <pc:sldMk cId="367130385" sldId="273"/>
            <ac:spMk id="2" creationId="{A302F51A-BC6D-4AA8-9067-D7AC6CE608E7}"/>
          </ac:spMkLst>
        </pc:spChg>
        <pc:picChg chg="add mod ord">
          <ac:chgData name="BRYANT MAKE" userId="1bf0b19fd3cee7b2" providerId="LiveId" clId="{1909847B-355E-45B1-BD1E-F3AD8C9AEBDE}" dt="2023-11-16T07:42:41.161" v="100" actId="166"/>
          <ac:picMkLst>
            <pc:docMk/>
            <pc:sldMk cId="367130385" sldId="273"/>
            <ac:picMk id="4" creationId="{F4DD929A-490C-47C7-83D6-8547EE032E46}"/>
          </ac:picMkLst>
        </pc:picChg>
        <pc:picChg chg="add mod">
          <ac:chgData name="BRYANT MAKE" userId="1bf0b19fd3cee7b2" providerId="LiveId" clId="{1909847B-355E-45B1-BD1E-F3AD8C9AEBDE}" dt="2023-11-16T07:42:35.737" v="99" actId="1076"/>
          <ac:picMkLst>
            <pc:docMk/>
            <pc:sldMk cId="367130385" sldId="273"/>
            <ac:picMk id="6" creationId="{89C9C520-862A-436C-A27E-06D263D826C9}"/>
          </ac:picMkLst>
        </pc:picChg>
      </pc:sldChg>
      <pc:sldChg chg="addSp modSp new mod">
        <pc:chgData name="BRYANT MAKE" userId="1bf0b19fd3cee7b2" providerId="LiveId" clId="{1909847B-355E-45B1-BD1E-F3AD8C9AEBDE}" dt="2023-11-16T07:49:00.579" v="249" actId="1076"/>
        <pc:sldMkLst>
          <pc:docMk/>
          <pc:sldMk cId="1483527226" sldId="274"/>
        </pc:sldMkLst>
        <pc:spChg chg="add mod">
          <ac:chgData name="BRYANT MAKE" userId="1bf0b19fd3cee7b2" providerId="LiveId" clId="{1909847B-355E-45B1-BD1E-F3AD8C9AEBDE}" dt="2023-11-16T07:44:46.297" v="216" actId="20577"/>
          <ac:spMkLst>
            <pc:docMk/>
            <pc:sldMk cId="1483527226" sldId="274"/>
            <ac:spMk id="2" creationId="{34AB99C1-7EBE-45CA-B072-EE7AB544FFC4}"/>
          </ac:spMkLst>
        </pc:spChg>
        <pc:picChg chg="add mod">
          <ac:chgData name="BRYANT MAKE" userId="1bf0b19fd3cee7b2" providerId="LiveId" clId="{1909847B-355E-45B1-BD1E-F3AD8C9AEBDE}" dt="2023-11-16T07:45:29.465" v="234" actId="1076"/>
          <ac:picMkLst>
            <pc:docMk/>
            <pc:sldMk cId="1483527226" sldId="274"/>
            <ac:picMk id="4" creationId="{66A95A0F-5B44-4928-B6C2-1719750498BF}"/>
          </ac:picMkLst>
        </pc:picChg>
        <pc:picChg chg="add mod">
          <ac:chgData name="BRYANT MAKE" userId="1bf0b19fd3cee7b2" providerId="LiveId" clId="{1909847B-355E-45B1-BD1E-F3AD8C9AEBDE}" dt="2023-11-16T07:49:00.579" v="249" actId="1076"/>
          <ac:picMkLst>
            <pc:docMk/>
            <pc:sldMk cId="1483527226" sldId="274"/>
            <ac:picMk id="6" creationId="{D7B644EA-ECAD-4DAB-9DCB-152E2D71EA5C}"/>
          </ac:picMkLst>
        </pc:picChg>
        <pc:picChg chg="add mod">
          <ac:chgData name="BRYANT MAKE" userId="1bf0b19fd3cee7b2" providerId="LiveId" clId="{1909847B-355E-45B1-BD1E-F3AD8C9AEBDE}" dt="2023-11-16T07:47:45.788" v="240" actId="1076"/>
          <ac:picMkLst>
            <pc:docMk/>
            <pc:sldMk cId="1483527226" sldId="274"/>
            <ac:picMk id="8" creationId="{D90B3181-CA9E-467C-8C45-1800C7A68093}"/>
          </ac:picMkLst>
        </pc:picChg>
        <pc:picChg chg="add mod">
          <ac:chgData name="BRYANT MAKE" userId="1bf0b19fd3cee7b2" providerId="LiveId" clId="{1909847B-355E-45B1-BD1E-F3AD8C9AEBDE}" dt="2023-11-16T07:48:58.736" v="248" actId="1076"/>
          <ac:picMkLst>
            <pc:docMk/>
            <pc:sldMk cId="1483527226" sldId="274"/>
            <ac:picMk id="12" creationId="{B6174123-6244-4D5E-B472-33DD9D364CA7}"/>
          </ac:picMkLst>
        </pc:picChg>
        <pc:cxnChg chg="add mod">
          <ac:chgData name="BRYANT MAKE" userId="1bf0b19fd3cee7b2" providerId="LiveId" clId="{1909847B-355E-45B1-BD1E-F3AD8C9AEBDE}" dt="2023-11-16T07:47:51.428" v="242" actId="13822"/>
          <ac:cxnSpMkLst>
            <pc:docMk/>
            <pc:sldMk cId="1483527226" sldId="274"/>
            <ac:cxnSpMk id="10" creationId="{AF169A4D-5377-414E-B820-030E7E83621C}"/>
          </ac:cxnSpMkLst>
        </pc:cxnChg>
      </pc:sldChg>
      <pc:sldChg chg="addSp modSp new mod">
        <pc:chgData name="BRYANT MAKE" userId="1bf0b19fd3cee7b2" providerId="LiveId" clId="{1909847B-355E-45B1-BD1E-F3AD8C9AEBDE}" dt="2023-11-16T08:17:45.864" v="1392" actId="207"/>
        <pc:sldMkLst>
          <pc:docMk/>
          <pc:sldMk cId="448745198" sldId="275"/>
        </pc:sldMkLst>
        <pc:spChg chg="add mod">
          <ac:chgData name="BRYANT MAKE" userId="1bf0b19fd3cee7b2" providerId="LiveId" clId="{1909847B-355E-45B1-BD1E-F3AD8C9AEBDE}" dt="2023-11-16T08:17:45.864" v="1392" actId="207"/>
          <ac:spMkLst>
            <pc:docMk/>
            <pc:sldMk cId="448745198" sldId="275"/>
            <ac:spMk id="2" creationId="{B66AC584-B38E-49AD-898A-8869D21E603E}"/>
          </ac:spMkLst>
        </pc:spChg>
        <pc:spChg chg="add mod">
          <ac:chgData name="BRYANT MAKE" userId="1bf0b19fd3cee7b2" providerId="LiveId" clId="{1909847B-355E-45B1-BD1E-F3AD8C9AEBDE}" dt="2023-11-16T07:51:35" v="300" actId="20577"/>
          <ac:spMkLst>
            <pc:docMk/>
            <pc:sldMk cId="448745198" sldId="275"/>
            <ac:spMk id="5" creationId="{22C1761E-40C2-497F-B853-180C093017F6}"/>
          </ac:spMkLst>
        </pc:spChg>
        <pc:picChg chg="add mod">
          <ac:chgData name="BRYANT MAKE" userId="1bf0b19fd3cee7b2" providerId="LiveId" clId="{1909847B-355E-45B1-BD1E-F3AD8C9AEBDE}" dt="2023-11-16T07:50:53.155" v="264" actId="1076"/>
          <ac:picMkLst>
            <pc:docMk/>
            <pc:sldMk cId="448745198" sldId="275"/>
            <ac:picMk id="4" creationId="{ED3EC945-DA18-45DC-9892-04270529CD8B}"/>
          </ac:picMkLst>
        </pc:picChg>
      </pc:sldChg>
      <pc:sldChg chg="addSp modSp new mod">
        <pc:chgData name="BRYANT MAKE" userId="1bf0b19fd3cee7b2" providerId="LiveId" clId="{1909847B-355E-45B1-BD1E-F3AD8C9AEBDE}" dt="2023-11-16T07:55:18.033" v="407" actId="20577"/>
        <pc:sldMkLst>
          <pc:docMk/>
          <pc:sldMk cId="1325879451" sldId="276"/>
        </pc:sldMkLst>
        <pc:spChg chg="add mod">
          <ac:chgData name="BRYANT MAKE" userId="1bf0b19fd3cee7b2" providerId="LiveId" clId="{1909847B-355E-45B1-BD1E-F3AD8C9AEBDE}" dt="2023-11-16T07:53:43.519" v="404" actId="1076"/>
          <ac:spMkLst>
            <pc:docMk/>
            <pc:sldMk cId="1325879451" sldId="276"/>
            <ac:spMk id="2" creationId="{887C885F-FB6C-4EAE-B959-E16F38CD6346}"/>
          </ac:spMkLst>
        </pc:spChg>
        <pc:spChg chg="add mod">
          <ac:chgData name="BRYANT MAKE" userId="1bf0b19fd3cee7b2" providerId="LiveId" clId="{1909847B-355E-45B1-BD1E-F3AD8C9AEBDE}" dt="2023-11-16T07:55:18.033" v="407" actId="20577"/>
          <ac:spMkLst>
            <pc:docMk/>
            <pc:sldMk cId="1325879451" sldId="276"/>
            <ac:spMk id="5" creationId="{E274B7F1-D8A1-48E5-97E8-9312A613631F}"/>
          </ac:spMkLst>
        </pc:spChg>
        <pc:picChg chg="add mod">
          <ac:chgData name="BRYANT MAKE" userId="1bf0b19fd3cee7b2" providerId="LiveId" clId="{1909847B-355E-45B1-BD1E-F3AD8C9AEBDE}" dt="2023-11-16T07:53:39.761" v="402" actId="1076"/>
          <ac:picMkLst>
            <pc:docMk/>
            <pc:sldMk cId="1325879451" sldId="276"/>
            <ac:picMk id="4" creationId="{C6B982BF-804D-4127-908C-E2FCBC7663C2}"/>
          </ac:picMkLst>
        </pc:picChg>
      </pc:sldChg>
      <pc:sldChg chg="addSp modSp new mod">
        <pc:chgData name="BRYANT MAKE" userId="1bf0b19fd3cee7b2" providerId="LiveId" clId="{1909847B-355E-45B1-BD1E-F3AD8C9AEBDE}" dt="2023-11-16T07:56:14.876" v="460" actId="13822"/>
        <pc:sldMkLst>
          <pc:docMk/>
          <pc:sldMk cId="3093083414" sldId="277"/>
        </pc:sldMkLst>
        <pc:spChg chg="add mod">
          <ac:chgData name="BRYANT MAKE" userId="1bf0b19fd3cee7b2" providerId="LiveId" clId="{1909847B-355E-45B1-BD1E-F3AD8C9AEBDE}" dt="2023-11-16T07:55:37.387" v="421" actId="20577"/>
          <ac:spMkLst>
            <pc:docMk/>
            <pc:sldMk cId="3093083414" sldId="277"/>
            <ac:spMk id="2" creationId="{7FAD4633-60BB-4440-AEBC-A9ACB4DC3D6C}"/>
          </ac:spMkLst>
        </pc:spChg>
        <pc:spChg chg="add mod">
          <ac:chgData name="BRYANT MAKE" userId="1bf0b19fd3cee7b2" providerId="LiveId" clId="{1909847B-355E-45B1-BD1E-F3AD8C9AEBDE}" dt="2023-11-16T07:56:03.932" v="456" actId="20577"/>
          <ac:spMkLst>
            <pc:docMk/>
            <pc:sldMk cId="3093083414" sldId="277"/>
            <ac:spMk id="5" creationId="{D3DAB359-D5B8-43F7-9BD3-AD17CD9E3FE1}"/>
          </ac:spMkLst>
        </pc:spChg>
        <pc:picChg chg="add mod">
          <ac:chgData name="BRYANT MAKE" userId="1bf0b19fd3cee7b2" providerId="LiveId" clId="{1909847B-355E-45B1-BD1E-F3AD8C9AEBDE}" dt="2023-11-16T07:56:08.463" v="458" actId="1076"/>
          <ac:picMkLst>
            <pc:docMk/>
            <pc:sldMk cId="3093083414" sldId="277"/>
            <ac:picMk id="4" creationId="{033ECC16-7CCF-45F6-A8D0-8D6D21BC32C7}"/>
          </ac:picMkLst>
        </pc:picChg>
        <pc:cxnChg chg="add mod">
          <ac:chgData name="BRYANT MAKE" userId="1bf0b19fd3cee7b2" providerId="LiveId" clId="{1909847B-355E-45B1-BD1E-F3AD8C9AEBDE}" dt="2023-11-16T07:56:14.876" v="460" actId="13822"/>
          <ac:cxnSpMkLst>
            <pc:docMk/>
            <pc:sldMk cId="3093083414" sldId="277"/>
            <ac:cxnSpMk id="7" creationId="{EAE501C7-B075-4BD6-BE7D-A648B7351BB7}"/>
          </ac:cxnSpMkLst>
        </pc:cxnChg>
      </pc:sldChg>
      <pc:sldChg chg="addSp delSp modSp new mod">
        <pc:chgData name="BRYANT MAKE" userId="1bf0b19fd3cee7b2" providerId="LiveId" clId="{1909847B-355E-45B1-BD1E-F3AD8C9AEBDE}" dt="2023-11-16T08:18:13.740" v="1393" actId="207"/>
        <pc:sldMkLst>
          <pc:docMk/>
          <pc:sldMk cId="211982643" sldId="278"/>
        </pc:sldMkLst>
        <pc:spChg chg="add mod">
          <ac:chgData name="BRYANT MAKE" userId="1bf0b19fd3cee7b2" providerId="LiveId" clId="{1909847B-355E-45B1-BD1E-F3AD8C9AEBDE}" dt="2023-11-16T08:18:13.740" v="1393" actId="207"/>
          <ac:spMkLst>
            <pc:docMk/>
            <pc:sldMk cId="211982643" sldId="278"/>
            <ac:spMk id="2" creationId="{4A432FB8-D7DC-4477-A7AE-9A2568F460A3}"/>
          </ac:spMkLst>
        </pc:spChg>
        <pc:grpChg chg="add del mod">
          <ac:chgData name="BRYANT MAKE" userId="1bf0b19fd3cee7b2" providerId="LiveId" clId="{1909847B-355E-45B1-BD1E-F3AD8C9AEBDE}" dt="2023-11-16T07:59:20.627" v="514" actId="165"/>
          <ac:grpSpMkLst>
            <pc:docMk/>
            <pc:sldMk cId="211982643" sldId="278"/>
            <ac:grpSpMk id="7" creationId="{7982B18F-E96C-4C1D-B934-65C4C2544BED}"/>
          </ac:grpSpMkLst>
        </pc:grpChg>
        <pc:picChg chg="add mod ord topLvl">
          <ac:chgData name="BRYANT MAKE" userId="1bf0b19fd3cee7b2" providerId="LiveId" clId="{1909847B-355E-45B1-BD1E-F3AD8C9AEBDE}" dt="2023-11-16T07:59:25.761" v="518" actId="1076"/>
          <ac:picMkLst>
            <pc:docMk/>
            <pc:sldMk cId="211982643" sldId="278"/>
            <ac:picMk id="4" creationId="{7B648921-DAF9-43CE-A570-A606659293E8}"/>
          </ac:picMkLst>
        </pc:picChg>
        <pc:picChg chg="add mod topLvl">
          <ac:chgData name="BRYANT MAKE" userId="1bf0b19fd3cee7b2" providerId="LiveId" clId="{1909847B-355E-45B1-BD1E-F3AD8C9AEBDE}" dt="2023-11-16T07:59:21.873" v="515" actId="1076"/>
          <ac:picMkLst>
            <pc:docMk/>
            <pc:sldMk cId="211982643" sldId="278"/>
            <ac:picMk id="6" creationId="{63A3759D-9973-410F-A83D-56AF937F2C20}"/>
          </ac:picMkLst>
        </pc:picChg>
        <pc:picChg chg="add mod">
          <ac:chgData name="BRYANT MAKE" userId="1bf0b19fd3cee7b2" providerId="LiveId" clId="{1909847B-355E-45B1-BD1E-F3AD8C9AEBDE}" dt="2023-11-16T07:59:26.303" v="519" actId="1076"/>
          <ac:picMkLst>
            <pc:docMk/>
            <pc:sldMk cId="211982643" sldId="278"/>
            <ac:picMk id="9" creationId="{0CF8B89C-6DBF-4087-BE48-D4A2FC03C616}"/>
          </ac:picMkLst>
        </pc:picChg>
      </pc:sldChg>
      <pc:sldChg chg="addSp modSp new mod">
        <pc:chgData name="BRYANT MAKE" userId="1bf0b19fd3cee7b2" providerId="LiveId" clId="{1909847B-355E-45B1-BD1E-F3AD8C9AEBDE}" dt="2023-11-16T08:18:19.993" v="1394" actId="207"/>
        <pc:sldMkLst>
          <pc:docMk/>
          <pc:sldMk cId="4208930027" sldId="279"/>
        </pc:sldMkLst>
        <pc:spChg chg="add mod">
          <ac:chgData name="BRYANT MAKE" userId="1bf0b19fd3cee7b2" providerId="LiveId" clId="{1909847B-355E-45B1-BD1E-F3AD8C9AEBDE}" dt="2023-11-16T08:18:19.993" v="1394" actId="207"/>
          <ac:spMkLst>
            <pc:docMk/>
            <pc:sldMk cId="4208930027" sldId="279"/>
            <ac:spMk id="2" creationId="{CB6ED202-26F5-4D17-8D26-E1748BBF6FBA}"/>
          </ac:spMkLst>
        </pc:spChg>
        <pc:spChg chg="add mod">
          <ac:chgData name="BRYANT MAKE" userId="1bf0b19fd3cee7b2" providerId="LiveId" clId="{1909847B-355E-45B1-BD1E-F3AD8C9AEBDE}" dt="2023-11-16T08:02:44.261" v="668" actId="20577"/>
          <ac:spMkLst>
            <pc:docMk/>
            <pc:sldMk cId="4208930027" sldId="279"/>
            <ac:spMk id="5" creationId="{1565E478-A0DA-4466-AFC8-2028E54CF2B7}"/>
          </ac:spMkLst>
        </pc:spChg>
        <pc:picChg chg="add mod">
          <ac:chgData name="BRYANT MAKE" userId="1bf0b19fd3cee7b2" providerId="LiveId" clId="{1909847B-355E-45B1-BD1E-F3AD8C9AEBDE}" dt="2023-11-16T08:01:53.204" v="590" actId="1076"/>
          <ac:picMkLst>
            <pc:docMk/>
            <pc:sldMk cId="4208930027" sldId="279"/>
            <ac:picMk id="4" creationId="{218FED4E-CBF7-4092-AD87-6FFA6D38109B}"/>
          </ac:picMkLst>
        </pc:picChg>
      </pc:sldChg>
      <pc:sldChg chg="addSp modSp new mod">
        <pc:chgData name="BRYANT MAKE" userId="1bf0b19fd3cee7b2" providerId="LiveId" clId="{1909847B-355E-45B1-BD1E-F3AD8C9AEBDE}" dt="2023-11-16T08:06:29.766" v="929" actId="20577"/>
        <pc:sldMkLst>
          <pc:docMk/>
          <pc:sldMk cId="2397394115" sldId="280"/>
        </pc:sldMkLst>
        <pc:spChg chg="add mod">
          <ac:chgData name="BRYANT MAKE" userId="1bf0b19fd3cee7b2" providerId="LiveId" clId="{1909847B-355E-45B1-BD1E-F3AD8C9AEBDE}" dt="2023-11-16T08:03:01.405" v="678"/>
          <ac:spMkLst>
            <pc:docMk/>
            <pc:sldMk cId="2397394115" sldId="280"/>
            <ac:spMk id="2" creationId="{DB2B6FFD-DF9F-4BCE-84F1-C7022474DAA5}"/>
          </ac:spMkLst>
        </pc:spChg>
        <pc:spChg chg="add mod">
          <ac:chgData name="BRYANT MAKE" userId="1bf0b19fd3cee7b2" providerId="LiveId" clId="{1909847B-355E-45B1-BD1E-F3AD8C9AEBDE}" dt="2023-11-16T08:04:41.095" v="695" actId="17032"/>
          <ac:spMkLst>
            <pc:docMk/>
            <pc:sldMk cId="2397394115" sldId="280"/>
            <ac:spMk id="7" creationId="{288B9C59-254E-45B1-BBD7-04292EDE0285}"/>
          </ac:spMkLst>
        </pc:spChg>
        <pc:spChg chg="add mod">
          <ac:chgData name="BRYANT MAKE" userId="1bf0b19fd3cee7b2" providerId="LiveId" clId="{1909847B-355E-45B1-BD1E-F3AD8C9AEBDE}" dt="2023-11-16T08:06:29.766" v="929" actId="20577"/>
          <ac:spMkLst>
            <pc:docMk/>
            <pc:sldMk cId="2397394115" sldId="280"/>
            <ac:spMk id="10" creationId="{FD671C4F-10A7-40A5-9828-F4320F5D68A3}"/>
          </ac:spMkLst>
        </pc:spChg>
        <pc:picChg chg="add mod">
          <ac:chgData name="BRYANT MAKE" userId="1bf0b19fd3cee7b2" providerId="LiveId" clId="{1909847B-355E-45B1-BD1E-F3AD8C9AEBDE}" dt="2023-11-16T08:03:52.547" v="692" actId="1076"/>
          <ac:picMkLst>
            <pc:docMk/>
            <pc:sldMk cId="2397394115" sldId="280"/>
            <ac:picMk id="4" creationId="{F23EC927-FF93-49CB-A720-D650AA29F4B3}"/>
          </ac:picMkLst>
        </pc:picChg>
        <pc:picChg chg="add mod">
          <ac:chgData name="BRYANT MAKE" userId="1bf0b19fd3cee7b2" providerId="LiveId" clId="{1909847B-355E-45B1-BD1E-F3AD8C9AEBDE}" dt="2023-11-16T08:03:53.173" v="693" actId="1076"/>
          <ac:picMkLst>
            <pc:docMk/>
            <pc:sldMk cId="2397394115" sldId="280"/>
            <ac:picMk id="6" creationId="{74C8223B-C821-4904-B6FA-532DAB235F66}"/>
          </ac:picMkLst>
        </pc:picChg>
        <pc:cxnChg chg="add mod">
          <ac:chgData name="BRYANT MAKE" userId="1bf0b19fd3cee7b2" providerId="LiveId" clId="{1909847B-355E-45B1-BD1E-F3AD8C9AEBDE}" dt="2023-11-16T08:04:53.346" v="697" actId="13822"/>
          <ac:cxnSpMkLst>
            <pc:docMk/>
            <pc:sldMk cId="2397394115" sldId="280"/>
            <ac:cxnSpMk id="9" creationId="{A790D272-5FCD-4569-9B0F-ABA93A12CE51}"/>
          </ac:cxnSpMkLst>
        </pc:cxnChg>
      </pc:sldChg>
      <pc:sldChg chg="addSp modSp new mod">
        <pc:chgData name="BRYANT MAKE" userId="1bf0b19fd3cee7b2" providerId="LiveId" clId="{1909847B-355E-45B1-BD1E-F3AD8C9AEBDE}" dt="2023-11-16T08:11:33.793" v="1175" actId="20577"/>
        <pc:sldMkLst>
          <pc:docMk/>
          <pc:sldMk cId="3090806527" sldId="281"/>
        </pc:sldMkLst>
        <pc:spChg chg="add mod">
          <ac:chgData name="BRYANT MAKE" userId="1bf0b19fd3cee7b2" providerId="LiveId" clId="{1909847B-355E-45B1-BD1E-F3AD8C9AEBDE}" dt="2023-11-16T08:07:25.241" v="938" actId="20577"/>
          <ac:spMkLst>
            <pc:docMk/>
            <pc:sldMk cId="3090806527" sldId="281"/>
            <ac:spMk id="2" creationId="{9A179904-8741-4031-A438-70D3D20528F4}"/>
          </ac:spMkLst>
        </pc:spChg>
        <pc:spChg chg="add mod">
          <ac:chgData name="BRYANT MAKE" userId="1bf0b19fd3cee7b2" providerId="LiveId" clId="{1909847B-355E-45B1-BD1E-F3AD8C9AEBDE}" dt="2023-11-16T08:08:15.026" v="944" actId="1076"/>
          <ac:spMkLst>
            <pc:docMk/>
            <pc:sldMk cId="3090806527" sldId="281"/>
            <ac:spMk id="5" creationId="{F8864125-ED89-47E6-8585-C6F426AE93F4}"/>
          </ac:spMkLst>
        </pc:spChg>
        <pc:spChg chg="add mod">
          <ac:chgData name="BRYANT MAKE" userId="1bf0b19fd3cee7b2" providerId="LiveId" clId="{1909847B-355E-45B1-BD1E-F3AD8C9AEBDE}" dt="2023-11-16T08:08:24.067" v="956" actId="1076"/>
          <ac:spMkLst>
            <pc:docMk/>
            <pc:sldMk cId="3090806527" sldId="281"/>
            <ac:spMk id="6" creationId="{164AF0E4-E609-4B68-B564-239FE50162E4}"/>
          </ac:spMkLst>
        </pc:spChg>
        <pc:spChg chg="add mod">
          <ac:chgData name="BRYANT MAKE" userId="1bf0b19fd3cee7b2" providerId="LiveId" clId="{1909847B-355E-45B1-BD1E-F3AD8C9AEBDE}" dt="2023-11-16T08:11:33.793" v="1175" actId="20577"/>
          <ac:spMkLst>
            <pc:docMk/>
            <pc:sldMk cId="3090806527" sldId="281"/>
            <ac:spMk id="7" creationId="{51865B64-AE48-4F7C-B97E-FA514CD0220D}"/>
          </ac:spMkLst>
        </pc:spChg>
        <pc:spChg chg="add mod">
          <ac:chgData name="BRYANT MAKE" userId="1bf0b19fd3cee7b2" providerId="LiveId" clId="{1909847B-355E-45B1-BD1E-F3AD8C9AEBDE}" dt="2023-11-16T08:11:31.935" v="1174" actId="20577"/>
          <ac:spMkLst>
            <pc:docMk/>
            <pc:sldMk cId="3090806527" sldId="281"/>
            <ac:spMk id="8" creationId="{F17FF854-4409-411C-9AE1-091D7869C15F}"/>
          </ac:spMkLst>
        </pc:spChg>
        <pc:picChg chg="add mod">
          <ac:chgData name="BRYANT MAKE" userId="1bf0b19fd3cee7b2" providerId="LiveId" clId="{1909847B-355E-45B1-BD1E-F3AD8C9AEBDE}" dt="2023-11-16T08:07:38.528" v="940" actId="1076"/>
          <ac:picMkLst>
            <pc:docMk/>
            <pc:sldMk cId="3090806527" sldId="281"/>
            <ac:picMk id="4" creationId="{649F5385-B72C-4D75-81B4-5BEA8D8C992F}"/>
          </ac:picMkLst>
        </pc:picChg>
        <pc:picChg chg="add mod">
          <ac:chgData name="BRYANT MAKE" userId="1bf0b19fd3cee7b2" providerId="LiveId" clId="{1909847B-355E-45B1-BD1E-F3AD8C9AEBDE}" dt="2023-11-16T08:09:11.121" v="990" actId="14100"/>
          <ac:picMkLst>
            <pc:docMk/>
            <pc:sldMk cId="3090806527" sldId="281"/>
            <ac:picMk id="10" creationId="{0EEBCFD6-677B-489E-BAB4-CB2863C4CA48}"/>
          </ac:picMkLst>
        </pc:picChg>
      </pc:sldChg>
      <pc:sldChg chg="addSp modSp new mod">
        <pc:chgData name="BRYANT MAKE" userId="1bf0b19fd3cee7b2" providerId="LiveId" clId="{1909847B-355E-45B1-BD1E-F3AD8C9AEBDE}" dt="2023-11-16T08:15:25.679" v="1349" actId="1076"/>
        <pc:sldMkLst>
          <pc:docMk/>
          <pc:sldMk cId="886916582" sldId="282"/>
        </pc:sldMkLst>
        <pc:spChg chg="add mod">
          <ac:chgData name="BRYANT MAKE" userId="1bf0b19fd3cee7b2" providerId="LiveId" clId="{1909847B-355E-45B1-BD1E-F3AD8C9AEBDE}" dt="2023-11-16T08:12:15.117" v="1180"/>
          <ac:spMkLst>
            <pc:docMk/>
            <pc:sldMk cId="886916582" sldId="282"/>
            <ac:spMk id="2" creationId="{48E8BF2D-4A87-4E4E-98E4-E8A996067499}"/>
          </ac:spMkLst>
        </pc:spChg>
        <pc:spChg chg="add mod">
          <ac:chgData name="BRYANT MAKE" userId="1bf0b19fd3cee7b2" providerId="LiveId" clId="{1909847B-355E-45B1-BD1E-F3AD8C9AEBDE}" dt="2023-11-16T08:15:25.679" v="1349" actId="1076"/>
          <ac:spMkLst>
            <pc:docMk/>
            <pc:sldMk cId="886916582" sldId="282"/>
            <ac:spMk id="9" creationId="{6A4832D8-A55E-4244-8419-4F9E9D9ED855}"/>
          </ac:spMkLst>
        </pc:spChg>
        <pc:picChg chg="add mod">
          <ac:chgData name="BRYANT MAKE" userId="1bf0b19fd3cee7b2" providerId="LiveId" clId="{1909847B-355E-45B1-BD1E-F3AD8C9AEBDE}" dt="2023-11-16T08:14:33.833" v="1277" actId="1076"/>
          <ac:picMkLst>
            <pc:docMk/>
            <pc:sldMk cId="886916582" sldId="282"/>
            <ac:picMk id="4" creationId="{A78C9BCF-A047-4319-9D8A-2E01B1B56730}"/>
          </ac:picMkLst>
        </pc:picChg>
        <pc:picChg chg="add mod">
          <ac:chgData name="BRYANT MAKE" userId="1bf0b19fd3cee7b2" providerId="LiveId" clId="{1909847B-355E-45B1-BD1E-F3AD8C9AEBDE}" dt="2023-11-16T08:13:10.488" v="1186" actId="1076"/>
          <ac:picMkLst>
            <pc:docMk/>
            <pc:sldMk cId="886916582" sldId="282"/>
            <ac:picMk id="6" creationId="{08E1247B-BDC3-4BE9-A42B-FF6F555DB5F2}"/>
          </ac:picMkLst>
        </pc:picChg>
        <pc:cxnChg chg="add mod">
          <ac:chgData name="BRYANT MAKE" userId="1bf0b19fd3cee7b2" providerId="LiveId" clId="{1909847B-355E-45B1-BD1E-F3AD8C9AEBDE}" dt="2023-11-16T08:13:16.076" v="1188" actId="13822"/>
          <ac:cxnSpMkLst>
            <pc:docMk/>
            <pc:sldMk cId="886916582" sldId="282"/>
            <ac:cxnSpMk id="8" creationId="{9100AD1C-6185-4E44-80FB-771EE430614B}"/>
          </ac:cxnSpMkLst>
        </pc:cxnChg>
      </pc:sldChg>
      <pc:sldChg chg="addSp modSp new mod">
        <pc:chgData name="BRYANT MAKE" userId="1bf0b19fd3cee7b2" providerId="LiveId" clId="{1909847B-355E-45B1-BD1E-F3AD8C9AEBDE}" dt="2023-11-16T14:16:36.702" v="1401" actId="1076"/>
        <pc:sldMkLst>
          <pc:docMk/>
          <pc:sldMk cId="2707546807" sldId="283"/>
        </pc:sldMkLst>
        <pc:spChg chg="add mod">
          <ac:chgData name="BRYANT MAKE" userId="1bf0b19fd3cee7b2" providerId="LiveId" clId="{1909847B-355E-45B1-BD1E-F3AD8C9AEBDE}" dt="2023-11-16T08:15:37.380" v="1366" actId="20577"/>
          <ac:spMkLst>
            <pc:docMk/>
            <pc:sldMk cId="2707546807" sldId="283"/>
            <ac:spMk id="2" creationId="{12AE77CC-8F4E-48C7-8D95-7C0DEF5E4781}"/>
          </ac:spMkLst>
        </pc:spChg>
        <pc:picChg chg="add mod">
          <ac:chgData name="BRYANT MAKE" userId="1bf0b19fd3cee7b2" providerId="LiveId" clId="{1909847B-355E-45B1-BD1E-F3AD8C9AEBDE}" dt="2023-11-16T14:16:04.040" v="1396" actId="1076"/>
          <ac:picMkLst>
            <pc:docMk/>
            <pc:sldMk cId="2707546807" sldId="283"/>
            <ac:picMk id="4" creationId="{562C8B60-BE49-4686-B201-24B1868760A8}"/>
          </ac:picMkLst>
        </pc:picChg>
        <pc:picChg chg="add mod">
          <ac:chgData name="BRYANT MAKE" userId="1bf0b19fd3cee7b2" providerId="LiveId" clId="{1909847B-355E-45B1-BD1E-F3AD8C9AEBDE}" dt="2023-11-16T14:16:36.702" v="1401" actId="1076"/>
          <ac:picMkLst>
            <pc:docMk/>
            <pc:sldMk cId="2707546807" sldId="283"/>
            <ac:picMk id="5" creationId="{B700576C-A061-4FDF-A2BF-46121335337D}"/>
          </ac:picMkLst>
        </pc:picChg>
      </pc:sldChg>
    </pc:docChg>
  </pc:docChgLst>
  <pc:docChgLst>
    <pc:chgData name="BRYANT MAKE" userId="1bf0b19fd3cee7b2" providerId="LiveId" clId="{B6188E82-5AAD-44D5-8240-C4FB6B7C29C9}"/>
    <pc:docChg chg="undo redo custSel addSld delSld modSld">
      <pc:chgData name="BRYANT MAKE" userId="1bf0b19fd3cee7b2" providerId="LiveId" clId="{B6188E82-5AAD-44D5-8240-C4FB6B7C29C9}" dt="2023-11-03T04:46:01.731" v="1938" actId="20577"/>
      <pc:docMkLst>
        <pc:docMk/>
      </pc:docMkLst>
      <pc:sldChg chg="modSp new mod">
        <pc:chgData name="BRYANT MAKE" userId="1bf0b19fd3cee7b2" providerId="LiveId" clId="{B6188E82-5AAD-44D5-8240-C4FB6B7C29C9}" dt="2023-10-24T07:21:00.562" v="95" actId="2711"/>
        <pc:sldMkLst>
          <pc:docMk/>
          <pc:sldMk cId="3795772277" sldId="256"/>
        </pc:sldMkLst>
        <pc:spChg chg="mod">
          <ac:chgData name="BRYANT MAKE" userId="1bf0b19fd3cee7b2" providerId="LiveId" clId="{B6188E82-5AAD-44D5-8240-C4FB6B7C29C9}" dt="2023-10-24T07:20:56.882" v="94" actId="2711"/>
          <ac:spMkLst>
            <pc:docMk/>
            <pc:sldMk cId="3795772277" sldId="256"/>
            <ac:spMk id="2" creationId="{BDADF05D-04B0-4C70-A06C-25B00E5C7D1B}"/>
          </ac:spMkLst>
        </pc:spChg>
        <pc:spChg chg="mod">
          <ac:chgData name="BRYANT MAKE" userId="1bf0b19fd3cee7b2" providerId="LiveId" clId="{B6188E82-5AAD-44D5-8240-C4FB6B7C29C9}" dt="2023-10-24T07:21:00.562" v="95" actId="2711"/>
          <ac:spMkLst>
            <pc:docMk/>
            <pc:sldMk cId="3795772277" sldId="256"/>
            <ac:spMk id="3" creationId="{652A590C-7AE9-4BE8-8B21-670A68DBDC90}"/>
          </ac:spMkLst>
        </pc:spChg>
      </pc:sldChg>
      <pc:sldChg chg="addSp delSp modSp new mod">
        <pc:chgData name="BRYANT MAKE" userId="1bf0b19fd3cee7b2" providerId="LiveId" clId="{B6188E82-5AAD-44D5-8240-C4FB6B7C29C9}" dt="2023-10-24T07:25:55.834" v="256" actId="20577"/>
        <pc:sldMkLst>
          <pc:docMk/>
          <pc:sldMk cId="2956832918" sldId="257"/>
        </pc:sldMkLst>
        <pc:spChg chg="del">
          <ac:chgData name="BRYANT MAKE" userId="1bf0b19fd3cee7b2" providerId="LiveId" clId="{B6188E82-5AAD-44D5-8240-C4FB6B7C29C9}" dt="2023-10-24T07:22:00.056" v="97" actId="478"/>
          <ac:spMkLst>
            <pc:docMk/>
            <pc:sldMk cId="2956832918" sldId="257"/>
            <ac:spMk id="2" creationId="{E6E28B54-EF2F-4407-ACE0-60337CB86338}"/>
          </ac:spMkLst>
        </pc:spChg>
        <pc:spChg chg="del">
          <ac:chgData name="BRYANT MAKE" userId="1bf0b19fd3cee7b2" providerId="LiveId" clId="{B6188E82-5AAD-44D5-8240-C4FB6B7C29C9}" dt="2023-10-24T07:22:00.056" v="97" actId="478"/>
          <ac:spMkLst>
            <pc:docMk/>
            <pc:sldMk cId="2956832918" sldId="257"/>
            <ac:spMk id="3" creationId="{58BC2C54-DAF0-47A6-90E6-36AA3C6D65CF}"/>
          </ac:spMkLst>
        </pc:spChg>
        <pc:spChg chg="add mod">
          <ac:chgData name="BRYANT MAKE" userId="1bf0b19fd3cee7b2" providerId="LiveId" clId="{B6188E82-5AAD-44D5-8240-C4FB6B7C29C9}" dt="2023-10-24T07:22:36.304" v="179" actId="2711"/>
          <ac:spMkLst>
            <pc:docMk/>
            <pc:sldMk cId="2956832918" sldId="257"/>
            <ac:spMk id="4" creationId="{BDE3A536-5E2F-49F6-A14F-8D37297382DA}"/>
          </ac:spMkLst>
        </pc:spChg>
        <pc:spChg chg="add mod">
          <ac:chgData name="BRYANT MAKE" userId="1bf0b19fd3cee7b2" providerId="LiveId" clId="{B6188E82-5AAD-44D5-8240-C4FB6B7C29C9}" dt="2023-10-24T07:25:55.834" v="256" actId="20577"/>
          <ac:spMkLst>
            <pc:docMk/>
            <pc:sldMk cId="2956832918" sldId="257"/>
            <ac:spMk id="7" creationId="{78C526D4-D528-447D-AE25-2D0EA8D2BDCB}"/>
          </ac:spMkLst>
        </pc:spChg>
        <pc:picChg chg="add mod">
          <ac:chgData name="BRYANT MAKE" userId="1bf0b19fd3cee7b2" providerId="LiveId" clId="{B6188E82-5AAD-44D5-8240-C4FB6B7C29C9}" dt="2023-10-24T07:25:15.150" v="184" actId="1076"/>
          <ac:picMkLst>
            <pc:docMk/>
            <pc:sldMk cId="2956832918" sldId="257"/>
            <ac:picMk id="6" creationId="{2A5EC82A-8C3A-42DB-A4F6-2B3566C6BDC5}"/>
          </ac:picMkLst>
        </pc:picChg>
      </pc:sldChg>
      <pc:sldChg chg="addSp delSp modSp new mod">
        <pc:chgData name="BRYANT MAKE" userId="1bf0b19fd3cee7b2" providerId="LiveId" clId="{B6188E82-5AAD-44D5-8240-C4FB6B7C29C9}" dt="2023-10-24T07:28:31.055" v="400" actId="14100"/>
        <pc:sldMkLst>
          <pc:docMk/>
          <pc:sldMk cId="3638147527" sldId="258"/>
        </pc:sldMkLst>
        <pc:spChg chg="add mod">
          <ac:chgData name="BRYANT MAKE" userId="1bf0b19fd3cee7b2" providerId="LiveId" clId="{B6188E82-5AAD-44D5-8240-C4FB6B7C29C9}" dt="2023-10-24T07:26:10.791" v="263"/>
          <ac:spMkLst>
            <pc:docMk/>
            <pc:sldMk cId="3638147527" sldId="258"/>
            <ac:spMk id="2" creationId="{64FACA20-66E8-4CC6-BD4E-127A48CA28D0}"/>
          </ac:spMkLst>
        </pc:spChg>
        <pc:spChg chg="add mod">
          <ac:chgData name="BRYANT MAKE" userId="1bf0b19fd3cee7b2" providerId="LiveId" clId="{B6188E82-5AAD-44D5-8240-C4FB6B7C29C9}" dt="2023-10-24T07:27:31.950" v="339" actId="14100"/>
          <ac:spMkLst>
            <pc:docMk/>
            <pc:sldMk cId="3638147527" sldId="258"/>
            <ac:spMk id="7" creationId="{119A00A9-6575-4269-870F-4F324335D209}"/>
          </ac:spMkLst>
        </pc:spChg>
        <pc:spChg chg="add del mod">
          <ac:chgData name="BRYANT MAKE" userId="1bf0b19fd3cee7b2" providerId="LiveId" clId="{B6188E82-5AAD-44D5-8240-C4FB6B7C29C9}" dt="2023-10-24T07:27:55.638" v="349" actId="767"/>
          <ac:spMkLst>
            <pc:docMk/>
            <pc:sldMk cId="3638147527" sldId="258"/>
            <ac:spMk id="10" creationId="{AA192A66-CD44-481E-AEBB-E25D092A9B10}"/>
          </ac:spMkLst>
        </pc:spChg>
        <pc:spChg chg="add mod">
          <ac:chgData name="BRYANT MAKE" userId="1bf0b19fd3cee7b2" providerId="LiveId" clId="{B6188E82-5AAD-44D5-8240-C4FB6B7C29C9}" dt="2023-10-24T07:28:31.055" v="400" actId="14100"/>
          <ac:spMkLst>
            <pc:docMk/>
            <pc:sldMk cId="3638147527" sldId="258"/>
            <ac:spMk id="11" creationId="{DAF22170-8F33-43E6-8C6D-BC37A2C8C1DE}"/>
          </ac:spMkLst>
        </pc:spChg>
        <pc:picChg chg="add mod">
          <ac:chgData name="BRYANT MAKE" userId="1bf0b19fd3cee7b2" providerId="LiveId" clId="{B6188E82-5AAD-44D5-8240-C4FB6B7C29C9}" dt="2023-10-24T07:26:36.310" v="267" actId="1076"/>
          <ac:picMkLst>
            <pc:docMk/>
            <pc:sldMk cId="3638147527" sldId="258"/>
            <ac:picMk id="4" creationId="{0301225F-89BA-4DDD-A1B7-9B2710C6B8EB}"/>
          </ac:picMkLst>
        </pc:picChg>
        <pc:cxnChg chg="add mod">
          <ac:chgData name="BRYANT MAKE" userId="1bf0b19fd3cee7b2" providerId="LiveId" clId="{B6188E82-5AAD-44D5-8240-C4FB6B7C29C9}" dt="2023-10-24T07:26:48.984" v="271" actId="13822"/>
          <ac:cxnSpMkLst>
            <pc:docMk/>
            <pc:sldMk cId="3638147527" sldId="258"/>
            <ac:cxnSpMk id="6" creationId="{61A96F73-3221-40EE-81AB-B600A60E8E9A}"/>
          </ac:cxnSpMkLst>
        </pc:cxnChg>
        <pc:cxnChg chg="add mod">
          <ac:chgData name="BRYANT MAKE" userId="1bf0b19fd3cee7b2" providerId="LiveId" clId="{B6188E82-5AAD-44D5-8240-C4FB6B7C29C9}" dt="2023-10-24T07:27:39.503" v="342" actId="13822"/>
          <ac:cxnSpMkLst>
            <pc:docMk/>
            <pc:sldMk cId="3638147527" sldId="258"/>
            <ac:cxnSpMk id="9" creationId="{D9EB3AAB-3D02-49F2-90FC-FCF76C843221}"/>
          </ac:cxnSpMkLst>
        </pc:cxnChg>
      </pc:sldChg>
      <pc:sldChg chg="new del">
        <pc:chgData name="BRYANT MAKE" userId="1bf0b19fd3cee7b2" providerId="LiveId" clId="{B6188E82-5AAD-44D5-8240-C4FB6B7C29C9}" dt="2023-10-24T07:25:59.884" v="258" actId="680"/>
        <pc:sldMkLst>
          <pc:docMk/>
          <pc:sldMk cId="3712332931" sldId="258"/>
        </pc:sldMkLst>
      </pc:sldChg>
      <pc:sldChg chg="addSp modSp new mod">
        <pc:chgData name="BRYANT MAKE" userId="1bf0b19fd3cee7b2" providerId="LiveId" clId="{B6188E82-5AAD-44D5-8240-C4FB6B7C29C9}" dt="2023-10-24T07:29:25.695" v="419" actId="1076"/>
        <pc:sldMkLst>
          <pc:docMk/>
          <pc:sldMk cId="4266606391" sldId="259"/>
        </pc:sldMkLst>
        <pc:spChg chg="add mod">
          <ac:chgData name="BRYANT MAKE" userId="1bf0b19fd3cee7b2" providerId="LiveId" clId="{B6188E82-5AAD-44D5-8240-C4FB6B7C29C9}" dt="2023-10-24T07:28:58.500" v="408" actId="20577"/>
          <ac:spMkLst>
            <pc:docMk/>
            <pc:sldMk cId="4266606391" sldId="259"/>
            <ac:spMk id="2" creationId="{717B3B21-5D48-480E-8700-C6121D596F62}"/>
          </ac:spMkLst>
        </pc:spChg>
        <pc:picChg chg="add mod">
          <ac:chgData name="BRYANT MAKE" userId="1bf0b19fd3cee7b2" providerId="LiveId" clId="{B6188E82-5AAD-44D5-8240-C4FB6B7C29C9}" dt="2023-10-24T07:29:25.695" v="419" actId="1076"/>
          <ac:picMkLst>
            <pc:docMk/>
            <pc:sldMk cId="4266606391" sldId="259"/>
            <ac:picMk id="3" creationId="{1DC420AC-0DCA-4C0D-AB1F-718E54050F19}"/>
          </ac:picMkLst>
        </pc:picChg>
        <pc:picChg chg="add mod">
          <ac:chgData name="BRYANT MAKE" userId="1bf0b19fd3cee7b2" providerId="LiveId" clId="{B6188E82-5AAD-44D5-8240-C4FB6B7C29C9}" dt="2023-10-24T07:29:24.790" v="418" actId="1076"/>
          <ac:picMkLst>
            <pc:docMk/>
            <pc:sldMk cId="4266606391" sldId="259"/>
            <ac:picMk id="5" creationId="{F821D92F-195C-4C97-BF32-24540F92226F}"/>
          </ac:picMkLst>
        </pc:picChg>
      </pc:sldChg>
      <pc:sldChg chg="addSp modSp new mod">
        <pc:chgData name="BRYANT MAKE" userId="1bf0b19fd3cee7b2" providerId="LiveId" clId="{B6188E82-5AAD-44D5-8240-C4FB6B7C29C9}" dt="2023-10-31T06:42:27.485" v="538" actId="20577"/>
        <pc:sldMkLst>
          <pc:docMk/>
          <pc:sldMk cId="1244522383" sldId="260"/>
        </pc:sldMkLst>
        <pc:spChg chg="add mod">
          <ac:chgData name="BRYANT MAKE" userId="1bf0b19fd3cee7b2" providerId="LiveId" clId="{B6188E82-5AAD-44D5-8240-C4FB6B7C29C9}" dt="2023-10-31T06:41:13.925" v="495" actId="14100"/>
          <ac:spMkLst>
            <pc:docMk/>
            <pc:sldMk cId="1244522383" sldId="260"/>
            <ac:spMk id="2" creationId="{24BDB4EA-A0E3-48D0-A486-A5B051082499}"/>
          </ac:spMkLst>
        </pc:spChg>
        <pc:spChg chg="add mod">
          <ac:chgData name="BRYANT MAKE" userId="1bf0b19fd3cee7b2" providerId="LiveId" clId="{B6188E82-5AAD-44D5-8240-C4FB6B7C29C9}" dt="2023-10-31T06:42:27.485" v="538" actId="20577"/>
          <ac:spMkLst>
            <pc:docMk/>
            <pc:sldMk cId="1244522383" sldId="260"/>
            <ac:spMk id="5" creationId="{784F4780-70A9-4AAC-A68B-2FE23AEBAEDE}"/>
          </ac:spMkLst>
        </pc:spChg>
        <pc:picChg chg="add mod">
          <ac:chgData name="BRYANT MAKE" userId="1bf0b19fd3cee7b2" providerId="LiveId" clId="{B6188E82-5AAD-44D5-8240-C4FB6B7C29C9}" dt="2023-10-31T06:41:47.147" v="498" actId="14100"/>
          <ac:picMkLst>
            <pc:docMk/>
            <pc:sldMk cId="1244522383" sldId="260"/>
            <ac:picMk id="4" creationId="{AD1D8DFC-2CEC-4147-B757-C8354DA6A1BF}"/>
          </ac:picMkLst>
        </pc:picChg>
      </pc:sldChg>
      <pc:sldChg chg="addSp modSp new mod">
        <pc:chgData name="BRYANT MAKE" userId="1bf0b19fd3cee7b2" providerId="LiveId" clId="{B6188E82-5AAD-44D5-8240-C4FB6B7C29C9}" dt="2023-10-31T06:50:43.892" v="874" actId="1076"/>
        <pc:sldMkLst>
          <pc:docMk/>
          <pc:sldMk cId="600843073" sldId="261"/>
        </pc:sldMkLst>
        <pc:spChg chg="add mod">
          <ac:chgData name="BRYANT MAKE" userId="1bf0b19fd3cee7b2" providerId="LiveId" clId="{B6188E82-5AAD-44D5-8240-C4FB6B7C29C9}" dt="2023-10-31T06:42:44.569" v="543"/>
          <ac:spMkLst>
            <pc:docMk/>
            <pc:sldMk cId="600843073" sldId="261"/>
            <ac:spMk id="2" creationId="{B9E1E098-0011-4CED-AED2-8D9060C59EE5}"/>
          </ac:spMkLst>
        </pc:spChg>
        <pc:spChg chg="add mod">
          <ac:chgData name="BRYANT MAKE" userId="1bf0b19fd3cee7b2" providerId="LiveId" clId="{B6188E82-5AAD-44D5-8240-C4FB6B7C29C9}" dt="2023-10-31T06:50:26.852" v="870" actId="20577"/>
          <ac:spMkLst>
            <pc:docMk/>
            <pc:sldMk cId="600843073" sldId="261"/>
            <ac:spMk id="5" creationId="{E97D4FF2-95CC-49B6-A8D2-3E7A6CEB88D4}"/>
          </ac:spMkLst>
        </pc:spChg>
        <pc:picChg chg="add mod">
          <ac:chgData name="BRYANT MAKE" userId="1bf0b19fd3cee7b2" providerId="LiveId" clId="{B6188E82-5AAD-44D5-8240-C4FB6B7C29C9}" dt="2023-10-31T06:42:56.171" v="547" actId="1076"/>
          <ac:picMkLst>
            <pc:docMk/>
            <pc:sldMk cId="600843073" sldId="261"/>
            <ac:picMk id="4" creationId="{6C281A76-C21E-4D56-820D-CA5122F2243D}"/>
          </ac:picMkLst>
        </pc:picChg>
        <pc:picChg chg="add mod">
          <ac:chgData name="BRYANT MAKE" userId="1bf0b19fd3cee7b2" providerId="LiveId" clId="{B6188E82-5AAD-44D5-8240-C4FB6B7C29C9}" dt="2023-10-31T06:50:34.748" v="872" actId="1076"/>
          <ac:picMkLst>
            <pc:docMk/>
            <pc:sldMk cId="600843073" sldId="261"/>
            <ac:picMk id="7" creationId="{08714953-55BC-40B6-B57D-34CAB9EE7D0F}"/>
          </ac:picMkLst>
        </pc:picChg>
        <pc:picChg chg="add mod">
          <ac:chgData name="BRYANT MAKE" userId="1bf0b19fd3cee7b2" providerId="LiveId" clId="{B6188E82-5AAD-44D5-8240-C4FB6B7C29C9}" dt="2023-10-31T06:50:43.892" v="874" actId="1076"/>
          <ac:picMkLst>
            <pc:docMk/>
            <pc:sldMk cId="600843073" sldId="261"/>
            <ac:picMk id="9" creationId="{315CD15E-8C68-44FA-9CAF-98712E8BF15D}"/>
          </ac:picMkLst>
        </pc:picChg>
      </pc:sldChg>
      <pc:sldChg chg="addSp modSp new mod">
        <pc:chgData name="BRYANT MAKE" userId="1bf0b19fd3cee7b2" providerId="LiveId" clId="{B6188E82-5AAD-44D5-8240-C4FB6B7C29C9}" dt="2023-10-31T06:51:55.956" v="892" actId="1076"/>
        <pc:sldMkLst>
          <pc:docMk/>
          <pc:sldMk cId="2139507634" sldId="262"/>
        </pc:sldMkLst>
        <pc:spChg chg="add mod">
          <ac:chgData name="BRYANT MAKE" userId="1bf0b19fd3cee7b2" providerId="LiveId" clId="{B6188E82-5AAD-44D5-8240-C4FB6B7C29C9}" dt="2023-10-31T06:51:43.798" v="889" actId="20577"/>
          <ac:spMkLst>
            <pc:docMk/>
            <pc:sldMk cId="2139507634" sldId="262"/>
            <ac:spMk id="2" creationId="{9E0868C3-7205-4777-B04F-E4E8184BABDD}"/>
          </ac:spMkLst>
        </pc:spChg>
        <pc:picChg chg="add mod">
          <ac:chgData name="BRYANT MAKE" userId="1bf0b19fd3cee7b2" providerId="LiveId" clId="{B6188E82-5AAD-44D5-8240-C4FB6B7C29C9}" dt="2023-10-31T06:51:55.956" v="892" actId="1076"/>
          <ac:picMkLst>
            <pc:docMk/>
            <pc:sldMk cId="2139507634" sldId="262"/>
            <ac:picMk id="4" creationId="{43E606C3-773B-49B3-A549-AB0AE3222371}"/>
          </ac:picMkLst>
        </pc:picChg>
      </pc:sldChg>
      <pc:sldChg chg="addSp modSp new mod">
        <pc:chgData name="BRYANT MAKE" userId="1bf0b19fd3cee7b2" providerId="LiveId" clId="{B6188E82-5AAD-44D5-8240-C4FB6B7C29C9}" dt="2023-11-01T03:05:39.555" v="993" actId="20577"/>
        <pc:sldMkLst>
          <pc:docMk/>
          <pc:sldMk cId="4226272720" sldId="263"/>
        </pc:sldMkLst>
        <pc:spChg chg="add mod">
          <ac:chgData name="BRYANT MAKE" userId="1bf0b19fd3cee7b2" providerId="LiveId" clId="{B6188E82-5AAD-44D5-8240-C4FB6B7C29C9}" dt="2023-11-01T03:00:37.883" v="896" actId="14100"/>
          <ac:spMkLst>
            <pc:docMk/>
            <pc:sldMk cId="4226272720" sldId="263"/>
            <ac:spMk id="2" creationId="{5BCC6DB9-28B1-48BA-8064-C0C7A3567574}"/>
          </ac:spMkLst>
        </pc:spChg>
        <pc:spChg chg="add mod">
          <ac:chgData name="BRYANT MAKE" userId="1bf0b19fd3cee7b2" providerId="LiveId" clId="{B6188E82-5AAD-44D5-8240-C4FB6B7C29C9}" dt="2023-11-01T03:05:39.555" v="993" actId="20577"/>
          <ac:spMkLst>
            <pc:docMk/>
            <pc:sldMk cId="4226272720" sldId="263"/>
            <ac:spMk id="5" creationId="{6A5B853B-5C6E-4744-BF09-880720800903}"/>
          </ac:spMkLst>
        </pc:spChg>
        <pc:picChg chg="add mod">
          <ac:chgData name="BRYANT MAKE" userId="1bf0b19fd3cee7b2" providerId="LiveId" clId="{B6188E82-5AAD-44D5-8240-C4FB6B7C29C9}" dt="2023-11-01T03:04:00.946" v="899" actId="14100"/>
          <ac:picMkLst>
            <pc:docMk/>
            <pc:sldMk cId="4226272720" sldId="263"/>
            <ac:picMk id="4" creationId="{F167334B-8833-45C4-A0F6-288FBCA86BB5}"/>
          </ac:picMkLst>
        </pc:picChg>
      </pc:sldChg>
      <pc:sldChg chg="addSp delSp modSp new mod">
        <pc:chgData name="BRYANT MAKE" userId="1bf0b19fd3cee7b2" providerId="LiveId" clId="{B6188E82-5AAD-44D5-8240-C4FB6B7C29C9}" dt="2023-11-01T03:15:51.315" v="1130" actId="14100"/>
        <pc:sldMkLst>
          <pc:docMk/>
          <pc:sldMk cId="2489354868" sldId="264"/>
        </pc:sldMkLst>
        <pc:spChg chg="add mod">
          <ac:chgData name="BRYANT MAKE" userId="1bf0b19fd3cee7b2" providerId="LiveId" clId="{B6188E82-5AAD-44D5-8240-C4FB6B7C29C9}" dt="2023-11-01T03:06:35.029" v="998"/>
          <ac:spMkLst>
            <pc:docMk/>
            <pc:sldMk cId="2489354868" sldId="264"/>
            <ac:spMk id="2" creationId="{FF2F264D-4601-49D4-BEF4-14A453902580}"/>
          </ac:spMkLst>
        </pc:spChg>
        <pc:spChg chg="add mod">
          <ac:chgData name="BRYANT MAKE" userId="1bf0b19fd3cee7b2" providerId="LiveId" clId="{B6188E82-5AAD-44D5-8240-C4FB6B7C29C9}" dt="2023-11-01T03:07:13.260" v="1010" actId="208"/>
          <ac:spMkLst>
            <pc:docMk/>
            <pc:sldMk cId="2489354868" sldId="264"/>
            <ac:spMk id="7" creationId="{35970B1A-A4F6-48B7-9952-1E9EDA80CDDD}"/>
          </ac:spMkLst>
        </pc:spChg>
        <pc:spChg chg="add mod">
          <ac:chgData name="BRYANT MAKE" userId="1bf0b19fd3cee7b2" providerId="LiveId" clId="{B6188E82-5AAD-44D5-8240-C4FB6B7C29C9}" dt="2023-11-01T03:09:04.124" v="1074" actId="1076"/>
          <ac:spMkLst>
            <pc:docMk/>
            <pc:sldMk cId="2489354868" sldId="264"/>
            <ac:spMk id="15" creationId="{C54F9E97-95C5-4096-B9BC-FF28A9A50691}"/>
          </ac:spMkLst>
        </pc:spChg>
        <pc:grpChg chg="add mod">
          <ac:chgData name="BRYANT MAKE" userId="1bf0b19fd3cee7b2" providerId="LiveId" clId="{B6188E82-5AAD-44D5-8240-C4FB6B7C29C9}" dt="2023-11-01T03:08:07.603" v="1018" actId="1076"/>
          <ac:grpSpMkLst>
            <pc:docMk/>
            <pc:sldMk cId="2489354868" sldId="264"/>
            <ac:grpSpMk id="8" creationId="{2E424900-B7FA-48A4-A053-1E5693043401}"/>
          </ac:grpSpMkLst>
        </pc:grpChg>
        <pc:picChg chg="add del mod">
          <ac:chgData name="BRYANT MAKE" userId="1bf0b19fd3cee7b2" providerId="LiveId" clId="{B6188E82-5AAD-44D5-8240-C4FB6B7C29C9}" dt="2023-11-01T03:06:51.640" v="1002" actId="22"/>
          <ac:picMkLst>
            <pc:docMk/>
            <pc:sldMk cId="2489354868" sldId="264"/>
            <ac:picMk id="4" creationId="{6B589810-8A12-4FC7-B239-C9615A1BEDF2}"/>
          </ac:picMkLst>
        </pc:picChg>
        <pc:picChg chg="add mod">
          <ac:chgData name="BRYANT MAKE" userId="1bf0b19fd3cee7b2" providerId="LiveId" clId="{B6188E82-5AAD-44D5-8240-C4FB6B7C29C9}" dt="2023-11-01T03:07:08.153" v="1008" actId="164"/>
          <ac:picMkLst>
            <pc:docMk/>
            <pc:sldMk cId="2489354868" sldId="264"/>
            <ac:picMk id="6" creationId="{645925BA-C51E-4ECA-A1E7-BE7E9725A497}"/>
          </ac:picMkLst>
        </pc:picChg>
        <pc:picChg chg="add mod">
          <ac:chgData name="BRYANT MAKE" userId="1bf0b19fd3cee7b2" providerId="LiveId" clId="{B6188E82-5AAD-44D5-8240-C4FB6B7C29C9}" dt="2023-11-01T03:08:10.562" v="1020" actId="1076"/>
          <ac:picMkLst>
            <pc:docMk/>
            <pc:sldMk cId="2489354868" sldId="264"/>
            <ac:picMk id="10" creationId="{4DDF27C1-5E2A-43C1-8F7B-F2585891BD3D}"/>
          </ac:picMkLst>
        </pc:picChg>
        <pc:picChg chg="add mod">
          <ac:chgData name="BRYANT MAKE" userId="1bf0b19fd3cee7b2" providerId="LiveId" clId="{B6188E82-5AAD-44D5-8240-C4FB6B7C29C9}" dt="2023-11-01T03:08:09.315" v="1019" actId="1076"/>
          <ac:picMkLst>
            <pc:docMk/>
            <pc:sldMk cId="2489354868" sldId="264"/>
            <ac:picMk id="12" creationId="{FA83978D-D02C-48E5-822E-2F915480C693}"/>
          </ac:picMkLst>
        </pc:picChg>
        <pc:picChg chg="add mod">
          <ac:chgData name="BRYANT MAKE" userId="1bf0b19fd3cee7b2" providerId="LiveId" clId="{B6188E82-5AAD-44D5-8240-C4FB6B7C29C9}" dt="2023-11-01T03:09:29.803" v="1082" actId="1076"/>
          <ac:picMkLst>
            <pc:docMk/>
            <pc:sldMk cId="2489354868" sldId="264"/>
            <ac:picMk id="17" creationId="{E8B558BF-55BA-4B44-AA18-A0C1BBC3404A}"/>
          </ac:picMkLst>
        </pc:picChg>
        <pc:picChg chg="add mod">
          <ac:chgData name="BRYANT MAKE" userId="1bf0b19fd3cee7b2" providerId="LiveId" clId="{B6188E82-5AAD-44D5-8240-C4FB6B7C29C9}" dt="2023-11-01T03:09:42.194" v="1087" actId="1076"/>
          <ac:picMkLst>
            <pc:docMk/>
            <pc:sldMk cId="2489354868" sldId="264"/>
            <ac:picMk id="19" creationId="{3D9252D1-9211-42C7-A52F-A09BDF4DF3A6}"/>
          </ac:picMkLst>
        </pc:picChg>
        <pc:picChg chg="add mod">
          <ac:chgData name="BRYANT MAKE" userId="1bf0b19fd3cee7b2" providerId="LiveId" clId="{B6188E82-5AAD-44D5-8240-C4FB6B7C29C9}" dt="2023-11-01T03:09:45.507" v="1089" actId="1076"/>
          <ac:picMkLst>
            <pc:docMk/>
            <pc:sldMk cId="2489354868" sldId="264"/>
            <ac:picMk id="21" creationId="{A5BBFAFD-7139-42B5-870F-EB447D3AE675}"/>
          </ac:picMkLst>
        </pc:picChg>
        <pc:picChg chg="add mod">
          <ac:chgData name="BRYANT MAKE" userId="1bf0b19fd3cee7b2" providerId="LiveId" clId="{B6188E82-5AAD-44D5-8240-C4FB6B7C29C9}" dt="2023-11-01T03:15:51.315" v="1130" actId="14100"/>
          <ac:picMkLst>
            <pc:docMk/>
            <pc:sldMk cId="2489354868" sldId="264"/>
            <ac:picMk id="23" creationId="{6C7E768B-348E-4E99-AF86-F1879C33804A}"/>
          </ac:picMkLst>
        </pc:picChg>
        <pc:cxnChg chg="add mod">
          <ac:chgData name="BRYANT MAKE" userId="1bf0b19fd3cee7b2" providerId="LiveId" clId="{B6188E82-5AAD-44D5-8240-C4FB6B7C29C9}" dt="2023-11-01T03:08:16.326" v="1022" actId="13822"/>
          <ac:cxnSpMkLst>
            <pc:docMk/>
            <pc:sldMk cId="2489354868" sldId="264"/>
            <ac:cxnSpMk id="14" creationId="{0A182936-A1F5-4FB7-9953-42F68E31E70F}"/>
          </ac:cxnSpMkLst>
        </pc:cxnChg>
      </pc:sldChg>
      <pc:sldChg chg="addSp modSp new mod">
        <pc:chgData name="BRYANT MAKE" userId="1bf0b19fd3cee7b2" providerId="LiveId" clId="{B6188E82-5AAD-44D5-8240-C4FB6B7C29C9}" dt="2023-11-01T03:13:15.763" v="1109" actId="1076"/>
        <pc:sldMkLst>
          <pc:docMk/>
          <pc:sldMk cId="450939305" sldId="265"/>
        </pc:sldMkLst>
        <pc:spChg chg="add mod">
          <ac:chgData name="BRYANT MAKE" userId="1bf0b19fd3cee7b2" providerId="LiveId" clId="{B6188E82-5AAD-44D5-8240-C4FB6B7C29C9}" dt="2023-11-01T03:10:02.134" v="1094"/>
          <ac:spMkLst>
            <pc:docMk/>
            <pc:sldMk cId="450939305" sldId="265"/>
            <ac:spMk id="2" creationId="{BE4BDC81-6D6D-4F3E-B5F6-9D539B94F812}"/>
          </ac:spMkLst>
        </pc:spChg>
        <pc:grpChg chg="add mod">
          <ac:chgData name="BRYANT MAKE" userId="1bf0b19fd3cee7b2" providerId="LiveId" clId="{B6188E82-5AAD-44D5-8240-C4FB6B7C29C9}" dt="2023-11-01T03:13:15.763" v="1109" actId="1076"/>
          <ac:grpSpMkLst>
            <pc:docMk/>
            <pc:sldMk cId="450939305" sldId="265"/>
            <ac:grpSpMk id="8" creationId="{C5AA2F8F-DC5C-48CB-AFD5-AE8131233900}"/>
          </ac:grpSpMkLst>
        </pc:grpChg>
        <pc:picChg chg="add mod">
          <ac:chgData name="BRYANT MAKE" userId="1bf0b19fd3cee7b2" providerId="LiveId" clId="{B6188E82-5AAD-44D5-8240-C4FB6B7C29C9}" dt="2023-11-01T03:13:03.056" v="1107" actId="164"/>
          <ac:picMkLst>
            <pc:docMk/>
            <pc:sldMk cId="450939305" sldId="265"/>
            <ac:picMk id="4" creationId="{5641871A-2665-4098-A3A7-5129B01ED45B}"/>
          </ac:picMkLst>
        </pc:picChg>
        <pc:cxnChg chg="add mod">
          <ac:chgData name="BRYANT MAKE" userId="1bf0b19fd3cee7b2" providerId="LiveId" clId="{B6188E82-5AAD-44D5-8240-C4FB6B7C29C9}" dt="2023-11-01T03:13:03.056" v="1107" actId="164"/>
          <ac:cxnSpMkLst>
            <pc:docMk/>
            <pc:sldMk cId="450939305" sldId="265"/>
            <ac:cxnSpMk id="6" creationId="{A31553B1-9ED5-449D-B992-A8A9723B201B}"/>
          </ac:cxnSpMkLst>
        </pc:cxnChg>
        <pc:cxnChg chg="add mod">
          <ac:chgData name="BRYANT MAKE" userId="1bf0b19fd3cee7b2" providerId="LiveId" clId="{B6188E82-5AAD-44D5-8240-C4FB6B7C29C9}" dt="2023-11-01T03:13:03.056" v="1107" actId="164"/>
          <ac:cxnSpMkLst>
            <pc:docMk/>
            <pc:sldMk cId="450939305" sldId="265"/>
            <ac:cxnSpMk id="7" creationId="{6E9EDBC3-859D-4381-B595-82C38F8CFA6C}"/>
          </ac:cxnSpMkLst>
        </pc:cxnChg>
      </pc:sldChg>
      <pc:sldChg chg="addSp modSp new mod">
        <pc:chgData name="BRYANT MAKE" userId="1bf0b19fd3cee7b2" providerId="LiveId" clId="{B6188E82-5AAD-44D5-8240-C4FB6B7C29C9}" dt="2023-11-01T03:13:39.507" v="1127" actId="1076"/>
        <pc:sldMkLst>
          <pc:docMk/>
          <pc:sldMk cId="4006993827" sldId="266"/>
        </pc:sldMkLst>
        <pc:spChg chg="add mod">
          <ac:chgData name="BRYANT MAKE" userId="1bf0b19fd3cee7b2" providerId="LiveId" clId="{B6188E82-5AAD-44D5-8240-C4FB6B7C29C9}" dt="2023-11-01T03:13:25.301" v="1124" actId="20577"/>
          <ac:spMkLst>
            <pc:docMk/>
            <pc:sldMk cId="4006993827" sldId="266"/>
            <ac:spMk id="2" creationId="{AB6CB663-D1A5-421D-868C-5CFEDB3799A7}"/>
          </ac:spMkLst>
        </pc:spChg>
        <pc:picChg chg="add mod">
          <ac:chgData name="BRYANT MAKE" userId="1bf0b19fd3cee7b2" providerId="LiveId" clId="{B6188E82-5AAD-44D5-8240-C4FB6B7C29C9}" dt="2023-11-01T03:13:39.507" v="1127" actId="1076"/>
          <ac:picMkLst>
            <pc:docMk/>
            <pc:sldMk cId="4006993827" sldId="266"/>
            <ac:picMk id="4" creationId="{4F60D834-6521-49A4-92D8-CE39119BD84F}"/>
          </ac:picMkLst>
        </pc:picChg>
      </pc:sldChg>
      <pc:sldChg chg="addSp modSp new mod">
        <pc:chgData name="BRYANT MAKE" userId="1bf0b19fd3cee7b2" providerId="LiveId" clId="{B6188E82-5AAD-44D5-8240-C4FB6B7C29C9}" dt="2023-11-03T01:45:14.306" v="1379" actId="20577"/>
        <pc:sldMkLst>
          <pc:docMk/>
          <pc:sldMk cId="3297252873" sldId="267"/>
        </pc:sldMkLst>
        <pc:spChg chg="add mod">
          <ac:chgData name="BRYANT MAKE" userId="1bf0b19fd3cee7b2" providerId="LiveId" clId="{B6188E82-5AAD-44D5-8240-C4FB6B7C29C9}" dt="2023-11-03T01:42:27.910" v="1261" actId="14100"/>
          <ac:spMkLst>
            <pc:docMk/>
            <pc:sldMk cId="3297252873" sldId="267"/>
            <ac:spMk id="2" creationId="{EEA4542C-AEE3-45AE-BF46-D6A948140C75}"/>
          </ac:spMkLst>
        </pc:spChg>
        <pc:spChg chg="add mod">
          <ac:chgData name="BRYANT MAKE" userId="1bf0b19fd3cee7b2" providerId="LiveId" clId="{B6188E82-5AAD-44D5-8240-C4FB6B7C29C9}" dt="2023-11-03T01:45:14.306" v="1379" actId="20577"/>
          <ac:spMkLst>
            <pc:docMk/>
            <pc:sldMk cId="3297252873" sldId="267"/>
            <ac:spMk id="5" creationId="{C3BD84A1-32F7-47AE-9E5A-F9B09AFCE083}"/>
          </ac:spMkLst>
        </pc:spChg>
        <pc:picChg chg="add mod">
          <ac:chgData name="BRYANT MAKE" userId="1bf0b19fd3cee7b2" providerId="LiveId" clId="{B6188E82-5AAD-44D5-8240-C4FB6B7C29C9}" dt="2023-11-03T01:43:16.532" v="1263" actId="1076"/>
          <ac:picMkLst>
            <pc:docMk/>
            <pc:sldMk cId="3297252873" sldId="267"/>
            <ac:picMk id="4" creationId="{3B8253BB-AE72-4250-B9DB-6B126CC42014}"/>
          </ac:picMkLst>
        </pc:picChg>
      </pc:sldChg>
      <pc:sldChg chg="addSp delSp modSp new mod">
        <pc:chgData name="BRYANT MAKE" userId="1bf0b19fd3cee7b2" providerId="LiveId" clId="{B6188E82-5AAD-44D5-8240-C4FB6B7C29C9}" dt="2023-11-03T01:52:17.874" v="1579" actId="1076"/>
        <pc:sldMkLst>
          <pc:docMk/>
          <pc:sldMk cId="2657807962" sldId="268"/>
        </pc:sldMkLst>
        <pc:spChg chg="add mod">
          <ac:chgData name="BRYANT MAKE" userId="1bf0b19fd3cee7b2" providerId="LiveId" clId="{B6188E82-5AAD-44D5-8240-C4FB6B7C29C9}" dt="2023-11-03T01:45:38.831" v="1384"/>
          <ac:spMkLst>
            <pc:docMk/>
            <pc:sldMk cId="2657807962" sldId="268"/>
            <ac:spMk id="2" creationId="{6D190184-FC71-47C7-A583-E0497585B236}"/>
          </ac:spMkLst>
        </pc:spChg>
        <pc:spChg chg="add mod">
          <ac:chgData name="BRYANT MAKE" userId="1bf0b19fd3cee7b2" providerId="LiveId" clId="{B6188E82-5AAD-44D5-8240-C4FB6B7C29C9}" dt="2023-11-03T01:46:51.466" v="1404" actId="164"/>
          <ac:spMkLst>
            <pc:docMk/>
            <pc:sldMk cId="2657807962" sldId="268"/>
            <ac:spMk id="3" creationId="{8FF36504-33BA-4C80-9A58-29E7CCFBAEF9}"/>
          </ac:spMkLst>
        </pc:spChg>
        <pc:spChg chg="add mod">
          <ac:chgData name="BRYANT MAKE" userId="1bf0b19fd3cee7b2" providerId="LiveId" clId="{B6188E82-5AAD-44D5-8240-C4FB6B7C29C9}" dt="2023-11-03T01:46:51.466" v="1404" actId="164"/>
          <ac:spMkLst>
            <pc:docMk/>
            <pc:sldMk cId="2657807962" sldId="268"/>
            <ac:spMk id="4" creationId="{5C164A47-596E-4C14-AD80-BA97CDD14F7C}"/>
          </ac:spMkLst>
        </pc:spChg>
        <pc:spChg chg="add mod">
          <ac:chgData name="BRYANT MAKE" userId="1bf0b19fd3cee7b2" providerId="LiveId" clId="{B6188E82-5AAD-44D5-8240-C4FB6B7C29C9}" dt="2023-11-03T01:46:51.466" v="1404" actId="164"/>
          <ac:spMkLst>
            <pc:docMk/>
            <pc:sldMk cId="2657807962" sldId="268"/>
            <ac:spMk id="5" creationId="{E6BBC670-023E-4FAB-B065-140760161FDD}"/>
          </ac:spMkLst>
        </pc:spChg>
        <pc:spChg chg="add mod">
          <ac:chgData name="BRYANT MAKE" userId="1bf0b19fd3cee7b2" providerId="LiveId" clId="{B6188E82-5AAD-44D5-8240-C4FB6B7C29C9}" dt="2023-11-03T01:49:02.094" v="1498" actId="20577"/>
          <ac:spMkLst>
            <pc:docMk/>
            <pc:sldMk cId="2657807962" sldId="268"/>
            <ac:spMk id="23" creationId="{EAAD75AD-446F-4D91-93F8-E934A5311156}"/>
          </ac:spMkLst>
        </pc:spChg>
        <pc:spChg chg="add mod">
          <ac:chgData name="BRYANT MAKE" userId="1bf0b19fd3cee7b2" providerId="LiveId" clId="{B6188E82-5AAD-44D5-8240-C4FB6B7C29C9}" dt="2023-11-03T01:48:40.941" v="1490" actId="20577"/>
          <ac:spMkLst>
            <pc:docMk/>
            <pc:sldMk cId="2657807962" sldId="268"/>
            <ac:spMk id="30" creationId="{99A3218C-4C62-4A24-83FF-D0D6C2C60C06}"/>
          </ac:spMkLst>
        </pc:spChg>
        <pc:spChg chg="add mod">
          <ac:chgData name="BRYANT MAKE" userId="1bf0b19fd3cee7b2" providerId="LiveId" clId="{B6188E82-5AAD-44D5-8240-C4FB6B7C29C9}" dt="2023-11-03T01:51:58.683" v="1576" actId="14100"/>
          <ac:spMkLst>
            <pc:docMk/>
            <pc:sldMk cId="2657807962" sldId="268"/>
            <ac:spMk id="35" creationId="{6998A336-3701-4534-BE28-B5D223D475C7}"/>
          </ac:spMkLst>
        </pc:spChg>
        <pc:grpChg chg="add mod">
          <ac:chgData name="BRYANT MAKE" userId="1bf0b19fd3cee7b2" providerId="LiveId" clId="{B6188E82-5AAD-44D5-8240-C4FB6B7C29C9}" dt="2023-11-03T01:46:51.466" v="1404" actId="164"/>
          <ac:grpSpMkLst>
            <pc:docMk/>
            <pc:sldMk cId="2657807962" sldId="268"/>
            <ac:grpSpMk id="16" creationId="{BED403C9-420B-4EAC-9176-14FD9DF7E3D8}"/>
          </ac:grpSpMkLst>
        </pc:grpChg>
        <pc:picChg chg="add mod">
          <ac:chgData name="BRYANT MAKE" userId="1bf0b19fd3cee7b2" providerId="LiveId" clId="{B6188E82-5AAD-44D5-8240-C4FB6B7C29C9}" dt="2023-11-03T01:49:08.714" v="1500" actId="1076"/>
          <ac:picMkLst>
            <pc:docMk/>
            <pc:sldMk cId="2657807962" sldId="268"/>
            <ac:picMk id="32" creationId="{AB013A89-1838-4CB7-9B18-CF9B220B7FEC}"/>
          </ac:picMkLst>
        </pc:picChg>
        <pc:picChg chg="add mod">
          <ac:chgData name="BRYANT MAKE" userId="1bf0b19fd3cee7b2" providerId="LiveId" clId="{B6188E82-5AAD-44D5-8240-C4FB6B7C29C9}" dt="2023-11-03T01:49:54.359" v="1502" actId="1076"/>
          <ac:picMkLst>
            <pc:docMk/>
            <pc:sldMk cId="2657807962" sldId="268"/>
            <ac:picMk id="34" creationId="{30E588F0-0D5B-4B92-8100-B139ADBF86C1}"/>
          </ac:picMkLst>
        </pc:picChg>
        <pc:picChg chg="add mod">
          <ac:chgData name="BRYANT MAKE" userId="1bf0b19fd3cee7b2" providerId="LiveId" clId="{B6188E82-5AAD-44D5-8240-C4FB6B7C29C9}" dt="2023-11-03T01:52:17.874" v="1579" actId="1076"/>
          <ac:picMkLst>
            <pc:docMk/>
            <pc:sldMk cId="2657807962" sldId="268"/>
            <ac:picMk id="37" creationId="{E5941BFC-E4D9-4873-9389-CF5EDE3677EF}"/>
          </ac:picMkLst>
        </pc:picChg>
        <pc:cxnChg chg="add mod">
          <ac:chgData name="BRYANT MAKE" userId="1bf0b19fd3cee7b2" providerId="LiveId" clId="{B6188E82-5AAD-44D5-8240-C4FB6B7C29C9}" dt="2023-11-03T01:46:51.466" v="1404" actId="164"/>
          <ac:cxnSpMkLst>
            <pc:docMk/>
            <pc:sldMk cId="2657807962" sldId="268"/>
            <ac:cxnSpMk id="7" creationId="{E67B735A-4F77-43DE-BB6D-5D25AA01CF96}"/>
          </ac:cxnSpMkLst>
        </pc:cxnChg>
        <pc:cxnChg chg="add mod">
          <ac:chgData name="BRYANT MAKE" userId="1bf0b19fd3cee7b2" providerId="LiveId" clId="{B6188E82-5AAD-44D5-8240-C4FB6B7C29C9}" dt="2023-11-03T01:46:51.466" v="1404" actId="164"/>
          <ac:cxnSpMkLst>
            <pc:docMk/>
            <pc:sldMk cId="2657807962" sldId="268"/>
            <ac:cxnSpMk id="11" creationId="{5AF3C708-790A-4FE2-97A8-528C06C40FA7}"/>
          </ac:cxnSpMkLst>
        </pc:cxnChg>
        <pc:cxnChg chg="add mod">
          <ac:chgData name="BRYANT MAKE" userId="1bf0b19fd3cee7b2" providerId="LiveId" clId="{B6188E82-5AAD-44D5-8240-C4FB6B7C29C9}" dt="2023-11-03T01:46:51.466" v="1404" actId="164"/>
          <ac:cxnSpMkLst>
            <pc:docMk/>
            <pc:sldMk cId="2657807962" sldId="268"/>
            <ac:cxnSpMk id="13" creationId="{18FBCD83-0B02-47C8-AE6C-786CD69BA211}"/>
          </ac:cxnSpMkLst>
        </pc:cxnChg>
        <pc:cxnChg chg="add del mod">
          <ac:chgData name="BRYANT MAKE" userId="1bf0b19fd3cee7b2" providerId="LiveId" clId="{B6188E82-5AAD-44D5-8240-C4FB6B7C29C9}" dt="2023-11-03T01:47:04.364" v="1410" actId="11529"/>
          <ac:cxnSpMkLst>
            <pc:docMk/>
            <pc:sldMk cId="2657807962" sldId="268"/>
            <ac:cxnSpMk id="18" creationId="{A9C9A11A-E25F-4AE2-83A1-B6B1DE936E28}"/>
          </ac:cxnSpMkLst>
        </pc:cxnChg>
        <pc:cxnChg chg="add mod">
          <ac:chgData name="BRYANT MAKE" userId="1bf0b19fd3cee7b2" providerId="LiveId" clId="{B6188E82-5AAD-44D5-8240-C4FB6B7C29C9}" dt="2023-11-03T01:47:17.405" v="1413" actId="13822"/>
          <ac:cxnSpMkLst>
            <pc:docMk/>
            <pc:sldMk cId="2657807962" sldId="268"/>
            <ac:cxnSpMk id="21" creationId="{A73EF321-8C34-4CEA-B6D2-5D8F25D57E33}"/>
          </ac:cxnSpMkLst>
        </pc:cxnChg>
        <pc:cxnChg chg="add del">
          <ac:chgData name="BRYANT MAKE" userId="1bf0b19fd3cee7b2" providerId="LiveId" clId="{B6188E82-5AAD-44D5-8240-C4FB6B7C29C9}" dt="2023-11-03T01:48:18.075" v="1457" actId="11529"/>
          <ac:cxnSpMkLst>
            <pc:docMk/>
            <pc:sldMk cId="2657807962" sldId="268"/>
            <ac:cxnSpMk id="25" creationId="{0F1D9A8D-E8C5-4557-95EF-93BD2C6BA01D}"/>
          </ac:cxnSpMkLst>
        </pc:cxnChg>
        <pc:cxnChg chg="add mod">
          <ac:chgData name="BRYANT MAKE" userId="1bf0b19fd3cee7b2" providerId="LiveId" clId="{B6188E82-5AAD-44D5-8240-C4FB6B7C29C9}" dt="2023-11-03T01:48:25.628" v="1461" actId="13822"/>
          <ac:cxnSpMkLst>
            <pc:docMk/>
            <pc:sldMk cId="2657807962" sldId="268"/>
            <ac:cxnSpMk id="27" creationId="{10AD5068-42C0-42D4-A43C-DC751BD4B8EA}"/>
          </ac:cxnSpMkLst>
        </pc:cxnChg>
      </pc:sldChg>
      <pc:sldChg chg="addSp modSp new mod">
        <pc:chgData name="BRYANT MAKE" userId="1bf0b19fd3cee7b2" providerId="LiveId" clId="{B6188E82-5AAD-44D5-8240-C4FB6B7C29C9}" dt="2023-11-03T01:55:08.019" v="1592" actId="1076"/>
        <pc:sldMkLst>
          <pc:docMk/>
          <pc:sldMk cId="191332719" sldId="269"/>
        </pc:sldMkLst>
        <pc:spChg chg="add mod">
          <ac:chgData name="BRYANT MAKE" userId="1bf0b19fd3cee7b2" providerId="LiveId" clId="{B6188E82-5AAD-44D5-8240-C4FB6B7C29C9}" dt="2023-11-03T01:53:54.663" v="1584"/>
          <ac:spMkLst>
            <pc:docMk/>
            <pc:sldMk cId="191332719" sldId="269"/>
            <ac:spMk id="2" creationId="{B7D8A111-D27B-4248-B961-E2005691F256}"/>
          </ac:spMkLst>
        </pc:spChg>
        <pc:picChg chg="add mod">
          <ac:chgData name="BRYANT MAKE" userId="1bf0b19fd3cee7b2" providerId="LiveId" clId="{B6188E82-5AAD-44D5-8240-C4FB6B7C29C9}" dt="2023-11-03T01:54:08.067" v="1586" actId="1076"/>
          <ac:picMkLst>
            <pc:docMk/>
            <pc:sldMk cId="191332719" sldId="269"/>
            <ac:picMk id="4" creationId="{0527C831-170E-4E7B-BE08-7352D764D421}"/>
          </ac:picMkLst>
        </pc:picChg>
        <pc:picChg chg="add mod">
          <ac:chgData name="BRYANT MAKE" userId="1bf0b19fd3cee7b2" providerId="LiveId" clId="{B6188E82-5AAD-44D5-8240-C4FB6B7C29C9}" dt="2023-11-03T01:54:46.514" v="1588" actId="1076"/>
          <ac:picMkLst>
            <pc:docMk/>
            <pc:sldMk cId="191332719" sldId="269"/>
            <ac:picMk id="6" creationId="{84541ECD-00FA-46C0-86E9-5B1E94061CB8}"/>
          </ac:picMkLst>
        </pc:picChg>
        <pc:picChg chg="add mod">
          <ac:chgData name="BRYANT MAKE" userId="1bf0b19fd3cee7b2" providerId="LiveId" clId="{B6188E82-5AAD-44D5-8240-C4FB6B7C29C9}" dt="2023-11-03T01:54:52.945" v="1590" actId="1076"/>
          <ac:picMkLst>
            <pc:docMk/>
            <pc:sldMk cId="191332719" sldId="269"/>
            <ac:picMk id="8" creationId="{543DCBB4-6A1F-4C44-AEA3-ED5CDA4EC845}"/>
          </ac:picMkLst>
        </pc:picChg>
        <pc:picChg chg="add mod">
          <ac:chgData name="BRYANT MAKE" userId="1bf0b19fd3cee7b2" providerId="LiveId" clId="{B6188E82-5AAD-44D5-8240-C4FB6B7C29C9}" dt="2023-11-03T01:55:08.019" v="1592" actId="1076"/>
          <ac:picMkLst>
            <pc:docMk/>
            <pc:sldMk cId="191332719" sldId="269"/>
            <ac:picMk id="10" creationId="{7F74B6EF-6F8A-432A-88B4-C3688FF863A2}"/>
          </ac:picMkLst>
        </pc:picChg>
      </pc:sldChg>
      <pc:sldChg chg="new del">
        <pc:chgData name="BRYANT MAKE" userId="1bf0b19fd3cee7b2" providerId="LiveId" clId="{B6188E82-5AAD-44D5-8240-C4FB6B7C29C9}" dt="2023-11-03T04:37:57.148" v="1594" actId="680"/>
        <pc:sldMkLst>
          <pc:docMk/>
          <pc:sldMk cId="14252460" sldId="270"/>
        </pc:sldMkLst>
      </pc:sldChg>
      <pc:sldChg chg="addSp modSp new mod">
        <pc:chgData name="BRYANT MAKE" userId="1bf0b19fd3cee7b2" providerId="LiveId" clId="{B6188E82-5AAD-44D5-8240-C4FB6B7C29C9}" dt="2023-11-03T04:40:36.533" v="1699" actId="14100"/>
        <pc:sldMkLst>
          <pc:docMk/>
          <pc:sldMk cId="1345182740" sldId="270"/>
        </pc:sldMkLst>
        <pc:spChg chg="add mod">
          <ac:chgData name="BRYANT MAKE" userId="1bf0b19fd3cee7b2" providerId="LiveId" clId="{B6188E82-5AAD-44D5-8240-C4FB6B7C29C9}" dt="2023-11-03T04:38:17.420" v="1604" actId="14100"/>
          <ac:spMkLst>
            <pc:docMk/>
            <pc:sldMk cId="1345182740" sldId="270"/>
            <ac:spMk id="2" creationId="{3F8BE6F4-2438-473E-819B-AEC901CA8086}"/>
          </ac:spMkLst>
        </pc:spChg>
        <pc:spChg chg="add mod">
          <ac:chgData name="BRYANT MAKE" userId="1bf0b19fd3cee7b2" providerId="LiveId" clId="{B6188E82-5AAD-44D5-8240-C4FB6B7C29C9}" dt="2023-11-03T04:40:36.533" v="1699" actId="14100"/>
          <ac:spMkLst>
            <pc:docMk/>
            <pc:sldMk cId="1345182740" sldId="270"/>
            <ac:spMk id="5" creationId="{61AA5EEF-3DB9-49E7-9CAA-B423DCEB48CD}"/>
          </ac:spMkLst>
        </pc:spChg>
        <pc:picChg chg="add mod">
          <ac:chgData name="BRYANT MAKE" userId="1bf0b19fd3cee7b2" providerId="LiveId" clId="{B6188E82-5AAD-44D5-8240-C4FB6B7C29C9}" dt="2023-11-03T04:38:30.195" v="1609" actId="1076"/>
          <ac:picMkLst>
            <pc:docMk/>
            <pc:sldMk cId="1345182740" sldId="270"/>
            <ac:picMk id="4" creationId="{6F77D290-0A74-48E4-B7EF-1000D086FB1F}"/>
          </ac:picMkLst>
        </pc:picChg>
      </pc:sldChg>
      <pc:sldChg chg="addSp delSp modSp new mod">
        <pc:chgData name="BRYANT MAKE" userId="1bf0b19fd3cee7b2" providerId="LiveId" clId="{B6188E82-5AAD-44D5-8240-C4FB6B7C29C9}" dt="2023-11-03T04:43:01.251" v="1743" actId="1076"/>
        <pc:sldMkLst>
          <pc:docMk/>
          <pc:sldMk cId="1487589554" sldId="271"/>
        </pc:sldMkLst>
        <pc:spChg chg="add mod">
          <ac:chgData name="BRYANT MAKE" userId="1bf0b19fd3cee7b2" providerId="LiveId" clId="{B6188E82-5AAD-44D5-8240-C4FB6B7C29C9}" dt="2023-11-03T04:40:52.669" v="1704"/>
          <ac:spMkLst>
            <pc:docMk/>
            <pc:sldMk cId="1487589554" sldId="271"/>
            <ac:spMk id="2" creationId="{B5DD97AB-A433-4765-96FE-7CECDB83E737}"/>
          </ac:spMkLst>
        </pc:spChg>
        <pc:spChg chg="add mod">
          <ac:chgData name="BRYANT MAKE" userId="1bf0b19fd3cee7b2" providerId="LiveId" clId="{B6188E82-5AAD-44D5-8240-C4FB6B7C29C9}" dt="2023-11-03T04:41:37.103" v="1720" actId="164"/>
          <ac:spMkLst>
            <pc:docMk/>
            <pc:sldMk cId="1487589554" sldId="271"/>
            <ac:spMk id="7" creationId="{12F09BA6-821C-454B-AFFB-454000A7AD52}"/>
          </ac:spMkLst>
        </pc:spChg>
        <pc:spChg chg="add mod">
          <ac:chgData name="BRYANT MAKE" userId="1bf0b19fd3cee7b2" providerId="LiveId" clId="{B6188E82-5AAD-44D5-8240-C4FB6B7C29C9}" dt="2023-11-03T04:43:01.251" v="1743" actId="1076"/>
          <ac:spMkLst>
            <pc:docMk/>
            <pc:sldMk cId="1487589554" sldId="271"/>
            <ac:spMk id="9" creationId="{E0044299-7503-4123-A93B-9994DD03C0D2}"/>
          </ac:spMkLst>
        </pc:spChg>
        <pc:spChg chg="add mod">
          <ac:chgData name="BRYANT MAKE" userId="1bf0b19fd3cee7b2" providerId="LiveId" clId="{B6188E82-5AAD-44D5-8240-C4FB6B7C29C9}" dt="2023-11-03T04:43:01.251" v="1743" actId="1076"/>
          <ac:spMkLst>
            <pc:docMk/>
            <pc:sldMk cId="1487589554" sldId="271"/>
            <ac:spMk id="13" creationId="{54A3ABB4-F4CB-4177-8396-FB4EE0E4175E}"/>
          </ac:spMkLst>
        </pc:spChg>
        <pc:grpChg chg="add mod">
          <ac:chgData name="BRYANT MAKE" userId="1bf0b19fd3cee7b2" providerId="LiveId" clId="{B6188E82-5AAD-44D5-8240-C4FB6B7C29C9}" dt="2023-11-03T04:43:01.251" v="1743" actId="1076"/>
          <ac:grpSpMkLst>
            <pc:docMk/>
            <pc:sldMk cId="1487589554" sldId="271"/>
            <ac:grpSpMk id="8" creationId="{DA8E3E66-4058-4BF2-97A1-EA1CB559B082}"/>
          </ac:grpSpMkLst>
        </pc:grpChg>
        <pc:picChg chg="add del mod">
          <ac:chgData name="BRYANT MAKE" userId="1bf0b19fd3cee7b2" providerId="LiveId" clId="{B6188E82-5AAD-44D5-8240-C4FB6B7C29C9}" dt="2023-11-03T04:41:13.468" v="1714" actId="22"/>
          <ac:picMkLst>
            <pc:docMk/>
            <pc:sldMk cId="1487589554" sldId="271"/>
            <ac:picMk id="4" creationId="{A1F4DA50-4D9E-4D2F-9637-ED22C94922FB}"/>
          </ac:picMkLst>
        </pc:picChg>
        <pc:picChg chg="add mod">
          <ac:chgData name="BRYANT MAKE" userId="1bf0b19fd3cee7b2" providerId="LiveId" clId="{B6188E82-5AAD-44D5-8240-C4FB6B7C29C9}" dt="2023-11-03T04:41:37.103" v="1720" actId="164"/>
          <ac:picMkLst>
            <pc:docMk/>
            <pc:sldMk cId="1487589554" sldId="271"/>
            <ac:picMk id="6" creationId="{1B794975-CE5F-467F-8979-53C863FD2CF5}"/>
          </ac:picMkLst>
        </pc:picChg>
        <pc:cxnChg chg="add mod">
          <ac:chgData name="BRYANT MAKE" userId="1bf0b19fd3cee7b2" providerId="LiveId" clId="{B6188E82-5AAD-44D5-8240-C4FB6B7C29C9}" dt="2023-11-03T04:43:01.251" v="1743" actId="1076"/>
          <ac:cxnSpMkLst>
            <pc:docMk/>
            <pc:sldMk cId="1487589554" sldId="271"/>
            <ac:cxnSpMk id="11" creationId="{5B7B482A-AEB5-4D6A-B2C6-25E647044770}"/>
          </ac:cxnSpMkLst>
        </pc:cxnChg>
        <pc:cxnChg chg="add mod">
          <ac:chgData name="BRYANT MAKE" userId="1bf0b19fd3cee7b2" providerId="LiveId" clId="{B6188E82-5AAD-44D5-8240-C4FB6B7C29C9}" dt="2023-11-03T04:43:01.251" v="1743" actId="1076"/>
          <ac:cxnSpMkLst>
            <pc:docMk/>
            <pc:sldMk cId="1487589554" sldId="271"/>
            <ac:cxnSpMk id="15" creationId="{F81C4F4B-B3A1-49CE-B0F8-A8F625A3882D}"/>
          </ac:cxnSpMkLst>
        </pc:cxnChg>
      </pc:sldChg>
      <pc:sldChg chg="addSp modSp new mod">
        <pc:chgData name="BRYANT MAKE" userId="1bf0b19fd3cee7b2" providerId="LiveId" clId="{B6188E82-5AAD-44D5-8240-C4FB6B7C29C9}" dt="2023-11-03T04:46:01.731" v="1938" actId="20577"/>
        <pc:sldMkLst>
          <pc:docMk/>
          <pc:sldMk cId="2141153002" sldId="272"/>
        </pc:sldMkLst>
        <pc:spChg chg="add mod">
          <ac:chgData name="BRYANT MAKE" userId="1bf0b19fd3cee7b2" providerId="LiveId" clId="{B6188E82-5AAD-44D5-8240-C4FB6B7C29C9}" dt="2023-11-03T04:43:18.101" v="1748"/>
          <ac:spMkLst>
            <pc:docMk/>
            <pc:sldMk cId="2141153002" sldId="272"/>
            <ac:spMk id="2" creationId="{8E84A9FF-BABC-42D0-B5F7-5908B1829B99}"/>
          </ac:spMkLst>
        </pc:spChg>
        <pc:spChg chg="add mod">
          <ac:chgData name="BRYANT MAKE" userId="1bf0b19fd3cee7b2" providerId="LiveId" clId="{B6188E82-5AAD-44D5-8240-C4FB6B7C29C9}" dt="2023-11-03T04:44:28.795" v="1861" actId="1076"/>
          <ac:spMkLst>
            <pc:docMk/>
            <pc:sldMk cId="2141153002" sldId="272"/>
            <ac:spMk id="7" creationId="{EDD29E56-2304-434F-9144-539DAA9B5A4B}"/>
          </ac:spMkLst>
        </pc:spChg>
        <pc:spChg chg="add mod">
          <ac:chgData name="BRYANT MAKE" userId="1bf0b19fd3cee7b2" providerId="LiveId" clId="{B6188E82-5AAD-44D5-8240-C4FB6B7C29C9}" dt="2023-11-03T04:46:01.731" v="1938" actId="20577"/>
          <ac:spMkLst>
            <pc:docMk/>
            <pc:sldMk cId="2141153002" sldId="272"/>
            <ac:spMk id="10" creationId="{570E0563-EA47-48B6-9D96-F5FE1B41ECEB}"/>
          </ac:spMkLst>
        </pc:spChg>
        <pc:picChg chg="add mod">
          <ac:chgData name="BRYANT MAKE" userId="1bf0b19fd3cee7b2" providerId="LiveId" clId="{B6188E82-5AAD-44D5-8240-C4FB6B7C29C9}" dt="2023-11-03T04:43:32.834" v="1752" actId="14100"/>
          <ac:picMkLst>
            <pc:docMk/>
            <pc:sldMk cId="2141153002" sldId="272"/>
            <ac:picMk id="4" creationId="{41447A43-1839-4AD5-9EAA-607A8787CDBE}"/>
          </ac:picMkLst>
        </pc:picChg>
        <pc:cxnChg chg="add mod">
          <ac:chgData name="BRYANT MAKE" userId="1bf0b19fd3cee7b2" providerId="LiveId" clId="{B6188E82-5AAD-44D5-8240-C4FB6B7C29C9}" dt="2023-11-03T04:43:40.308" v="1754" actId="13822"/>
          <ac:cxnSpMkLst>
            <pc:docMk/>
            <pc:sldMk cId="2141153002" sldId="272"/>
            <ac:cxnSpMk id="6" creationId="{4915CD98-9808-41E1-AA34-57911B0DD225}"/>
          </ac:cxnSpMkLst>
        </pc:cxnChg>
        <pc:cxnChg chg="add mod">
          <ac:chgData name="BRYANT MAKE" userId="1bf0b19fd3cee7b2" providerId="LiveId" clId="{B6188E82-5AAD-44D5-8240-C4FB6B7C29C9}" dt="2023-11-03T04:44:40.685" v="1863" actId="13822"/>
          <ac:cxnSpMkLst>
            <pc:docMk/>
            <pc:sldMk cId="2141153002" sldId="272"/>
            <ac:cxnSpMk id="9" creationId="{E93648FE-08EA-4041-9F2C-AE51FFF7C0F6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ED1E5-761B-4315-8DE8-090CE703F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CE1BE4-677F-4CC2-81B1-2290409D8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937486-95F4-4475-8144-C89BF5030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B1BE94-0696-4538-8CAF-8709ACCB1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3D85DA-FC2C-4108-98F4-F2931093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317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B53B5A-BB15-493A-8F7F-2858E34A2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F68A8F-2AA9-49CA-B088-0645F1D94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4D6F1-5D28-4389-A49B-CE79FC8FC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AC1EE4-FB97-434F-BE1D-D57070B7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80B68D-E03D-4B2C-A707-4253245F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844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A535EDE-BB9F-46C0-8B10-796B89B5DD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33FF5F7-658E-47C0-B500-A6A02D93B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085C25-8079-49C3-83CF-53E7BC18A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AEFD8E-70C7-4653-B370-966543A4C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37678E-EEA7-46EC-8613-0D5B7CFF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87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3986A-B245-4D27-B7CB-CFD6A57A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4B9AF-A3D3-41CD-8502-187E60BB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301752-373C-4CAB-B7DD-63D9D8D7D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9359A0-B9C6-4E79-BA4E-186243EB8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B322D-95EB-4850-ADD4-6086C1801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635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0D62AF-E74F-455C-8E43-DB0F76AE7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2ABFD4-C242-4999-B8CE-E058F9467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3C61E1-61A7-452B-98FA-1A9A623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14FB15-7278-4A39-981E-EB25DE445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C232F1-B38A-4B6E-8728-1F14F734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53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A2227B-A722-4D2C-A040-2CB23175B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52B2F5-1D34-413A-A1B7-6F71023F7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B4F032-E3F5-4FE3-A413-1A84F7100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F8457B-7EB5-4040-93B2-E2A97755C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0DA84A-F8E2-433E-B6AD-1FB90BA74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99EC8E-964E-4A5E-BE69-D1734D4A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347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C81C68-7404-451A-8E33-11246B62C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5BF1B2-84D8-48E5-965E-B62C8F8F8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1640FD-5F91-4743-9DBE-FFBF8DA5C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2A6F3D-9CC2-4829-8E3D-31EAD55767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1B06EC-5491-4B80-9011-F3C33AB4C2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57274F5-1292-45D2-9C4B-2AA6876D8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2CC6790-D707-421A-9C96-5A543F2C1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1D30597-57AE-4B67-BB30-3A52DB17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839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B11632-9A3A-420F-A383-C6024BD0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AF897F-4728-42FA-B0BE-AD6E2D5DA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6C3C94-6327-4700-9BD9-7597E85EC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1262ADE-A87E-4F8B-9488-C01752D8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2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D972386-BC00-4D37-BB1D-E6A10082D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C1A89E0-80FD-4FBA-A3C8-4210359CA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E8083C-0830-426C-ADA5-8FB5C92D3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286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9A0CB9-1348-445F-89EB-5437DF27B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5E0D39-2637-425E-A8A9-FFCAD80E8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52720B-EA71-464D-B2CD-24F63CCF8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4942DE-6646-40D6-A50D-98FEBA98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839B47-E8A7-4735-82E3-D5CB3EC6B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836032-06DB-47F0-BC33-98E19F276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376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098E8F-F5C0-4AB5-9F8B-5265F89C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699F3C-9AEF-4CA8-A39F-1ADF43C192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EABDA5-AC68-437D-90AF-CF7FE0618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E037A2-FC93-453D-981B-7E00D0853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11320F-917F-4DBC-85B2-EE7A9A2B0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4CE619-9639-4134-AFF1-D40804AFB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36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523086-CA91-4B3B-89D5-94A4A8F13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985FDC-6552-4568-BF2F-2EA0CB223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F742AF-B8CE-4ABE-BB08-44901C5B43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520C6-5AAB-4D93-BB7A-24D10B9C16D4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6227C4-0F34-4F04-AD5A-48FBA392D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2E377D-676A-44F9-B5CA-F759B8F01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8292F-2A59-4CF7-9BC6-D7660E2B0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073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ADF05D-04B0-4C70-A06C-25B00E5C7D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16-17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52A590C-7AE9-4BE8-8B21-670A68DBD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representations for visual recognition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772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4BDC81-6D6D-4F3E-B5F6-9D539B94F812}"/>
              </a:ext>
            </a:extLst>
          </p:cNvPr>
          <p:cNvSpPr txBox="1"/>
          <p:nvPr/>
        </p:nvSpPr>
        <p:spPr>
          <a:xfrm>
            <a:off x="179292" y="215153"/>
            <a:ext cx="82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Interaction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5AA2F8F-DC5C-48CB-AFD5-AE8131233900}"/>
              </a:ext>
            </a:extLst>
          </p:cNvPr>
          <p:cNvGrpSpPr/>
          <p:nvPr/>
        </p:nvGrpSpPr>
        <p:grpSpPr>
          <a:xfrm>
            <a:off x="2608666" y="1136558"/>
            <a:ext cx="6759452" cy="3825493"/>
            <a:chOff x="941231" y="1226205"/>
            <a:chExt cx="6759452" cy="382549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641871A-2665-4098-A3A7-5129B01ED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1231" y="1226205"/>
              <a:ext cx="6759452" cy="3825493"/>
            </a:xfrm>
            <a:prstGeom prst="rect">
              <a:avLst/>
            </a:prstGeom>
          </p:spPr>
        </p:pic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A31553B1-9ED5-449D-B992-A8A9723B201B}"/>
                </a:ext>
              </a:extLst>
            </p:cNvPr>
            <p:cNvCxnSpPr/>
            <p:nvPr/>
          </p:nvCxnSpPr>
          <p:spPr>
            <a:xfrm>
              <a:off x="2590800" y="4661647"/>
              <a:ext cx="7171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6E9EDBC3-859D-4381-B595-82C38F8CFA6C}"/>
                </a:ext>
              </a:extLst>
            </p:cNvPr>
            <p:cNvCxnSpPr/>
            <p:nvPr/>
          </p:nvCxnSpPr>
          <p:spPr>
            <a:xfrm>
              <a:off x="3957916" y="4661647"/>
              <a:ext cx="7171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0939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B6CB663-D1A5-421D-868C-5CFEDB3799A7}"/>
              </a:ext>
            </a:extLst>
          </p:cNvPr>
          <p:cNvSpPr txBox="1"/>
          <p:nvPr/>
        </p:nvSpPr>
        <p:spPr>
          <a:xfrm>
            <a:off x="179292" y="215153"/>
            <a:ext cx="82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60D834-6521-49A4-92D8-CE39119BD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2" y="1219764"/>
            <a:ext cx="11465859" cy="400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93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A4542C-AEE3-45AE-BF46-D6A948140C75}"/>
              </a:ext>
            </a:extLst>
          </p:cNvPr>
          <p:cNvSpPr txBox="1"/>
          <p:nvPr/>
        </p:nvSpPr>
        <p:spPr>
          <a:xfrm>
            <a:off x="179292" y="215153"/>
            <a:ext cx="87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Cross-Modality Attention with Semantic Graph Embedding for Multi-Label Classification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8253BB-AE72-4250-B9DB-6B126CC42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140" y="1366422"/>
            <a:ext cx="5676190" cy="231428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3BD84A1-32F7-47AE-9E5A-F9B09AFCE083}"/>
              </a:ext>
            </a:extLst>
          </p:cNvPr>
          <p:cNvSpPr txBox="1"/>
          <p:nvPr/>
        </p:nvSpPr>
        <p:spPr>
          <a:xfrm>
            <a:off x="349623" y="1039906"/>
            <a:ext cx="5145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Adjacency-based Similarity Graph Embedding</a:t>
            </a:r>
          </a:p>
          <a:p>
            <a:pPr marL="342900" indent="-342900">
              <a:buAutoNum type="arabicPeriod"/>
            </a:pPr>
            <a:r>
              <a:rPr lang="en-US" altLang="zh-CN" dirty="0"/>
              <a:t>Cross-Modality Attention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7252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D190184-FC71-47C7-A583-E0497585B236}"/>
              </a:ext>
            </a:extLst>
          </p:cNvPr>
          <p:cNvSpPr txBox="1"/>
          <p:nvPr/>
        </p:nvSpPr>
        <p:spPr>
          <a:xfrm>
            <a:off x="179292" y="215153"/>
            <a:ext cx="87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Adjacency-based Similarity Graph Embedding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ED403C9-420B-4EAC-9176-14FD9DF7E3D8}"/>
              </a:ext>
            </a:extLst>
          </p:cNvPr>
          <p:cNvGrpSpPr/>
          <p:nvPr/>
        </p:nvGrpSpPr>
        <p:grpSpPr>
          <a:xfrm>
            <a:off x="1317812" y="1559859"/>
            <a:ext cx="2052917" cy="1479176"/>
            <a:chOff x="1317812" y="1559859"/>
            <a:chExt cx="2052917" cy="1479176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8FF36504-33BA-4C80-9A58-29E7CCFBAEF9}"/>
                </a:ext>
              </a:extLst>
            </p:cNvPr>
            <p:cNvSpPr/>
            <p:nvPr/>
          </p:nvSpPr>
          <p:spPr>
            <a:xfrm>
              <a:off x="1703294" y="1559859"/>
              <a:ext cx="233082" cy="23308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5C164A47-596E-4C14-AD80-BA97CDD14F7C}"/>
                </a:ext>
              </a:extLst>
            </p:cNvPr>
            <p:cNvSpPr/>
            <p:nvPr/>
          </p:nvSpPr>
          <p:spPr>
            <a:xfrm>
              <a:off x="3137647" y="2214283"/>
              <a:ext cx="233082" cy="23308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E6BBC670-023E-4FAB-B065-140760161FDD}"/>
                </a:ext>
              </a:extLst>
            </p:cNvPr>
            <p:cNvSpPr/>
            <p:nvPr/>
          </p:nvSpPr>
          <p:spPr>
            <a:xfrm>
              <a:off x="1317812" y="2805953"/>
              <a:ext cx="233082" cy="233082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E67B735A-4F77-43DE-BB6D-5D25AA01CF96}"/>
                </a:ext>
              </a:extLst>
            </p:cNvPr>
            <p:cNvCxnSpPr>
              <a:cxnSpLocks/>
              <a:stCxn id="3" idx="3"/>
              <a:endCxn id="5" idx="0"/>
            </p:cNvCxnSpPr>
            <p:nvPr/>
          </p:nvCxnSpPr>
          <p:spPr>
            <a:xfrm flipH="1">
              <a:off x="1434353" y="1758807"/>
              <a:ext cx="303075" cy="10471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5AF3C708-790A-4FE2-97A8-528C06C40FA7}"/>
                </a:ext>
              </a:extLst>
            </p:cNvPr>
            <p:cNvCxnSpPr>
              <a:stCxn id="3" idx="6"/>
              <a:endCxn id="4" idx="1"/>
            </p:cNvCxnSpPr>
            <p:nvPr/>
          </p:nvCxnSpPr>
          <p:spPr>
            <a:xfrm>
              <a:off x="1936376" y="1676400"/>
              <a:ext cx="1235405" cy="57201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18FBCD83-0B02-47C8-AE6C-786CD69BA211}"/>
                </a:ext>
              </a:extLst>
            </p:cNvPr>
            <p:cNvCxnSpPr>
              <a:stCxn id="5" idx="6"/>
              <a:endCxn id="4" idx="3"/>
            </p:cNvCxnSpPr>
            <p:nvPr/>
          </p:nvCxnSpPr>
          <p:spPr>
            <a:xfrm flipV="1">
              <a:off x="1550894" y="2413231"/>
              <a:ext cx="1620887" cy="50926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A73EF321-8C34-4CEA-B6D2-5D8F25D57E33}"/>
              </a:ext>
            </a:extLst>
          </p:cNvPr>
          <p:cNvCxnSpPr>
            <a:cxnSpLocks/>
          </p:cNvCxnSpPr>
          <p:nvPr/>
        </p:nvCxnSpPr>
        <p:spPr>
          <a:xfrm flipH="1">
            <a:off x="2653553" y="1336173"/>
            <a:ext cx="1021976" cy="6262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EAAD75AD-446F-4D91-93F8-E934A5311156}"/>
                  </a:ext>
                </a:extLst>
              </p:cNvPr>
              <p:cNvSpPr txBox="1"/>
              <p:nvPr/>
            </p:nvSpPr>
            <p:spPr>
              <a:xfrm>
                <a:off x="3675528" y="1115648"/>
                <a:ext cx="42492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Conditional Probability as weight in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EAAD75AD-446F-4D91-93F8-E934A5311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528" y="1115648"/>
                <a:ext cx="4249272" cy="369332"/>
              </a:xfrm>
              <a:prstGeom prst="rect">
                <a:avLst/>
              </a:prstGeom>
              <a:blipFill>
                <a:blip r:embed="rId2"/>
                <a:stretch>
                  <a:fillRect l="-1291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10AD5068-42C0-42D4-A43C-DC751BD4B8EA}"/>
              </a:ext>
            </a:extLst>
          </p:cNvPr>
          <p:cNvCxnSpPr>
            <a:cxnSpLocks/>
          </p:cNvCxnSpPr>
          <p:nvPr/>
        </p:nvCxnSpPr>
        <p:spPr>
          <a:xfrm flipH="1">
            <a:off x="3404864" y="2052918"/>
            <a:ext cx="835442" cy="233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99A3218C-4C62-4A24-83FF-D0D6C2C60C06}"/>
              </a:ext>
            </a:extLst>
          </p:cNvPr>
          <p:cNvSpPr txBox="1"/>
          <p:nvPr/>
        </p:nvSpPr>
        <p:spPr>
          <a:xfrm>
            <a:off x="4373052" y="1916668"/>
            <a:ext cx="2431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Label as node</a:t>
            </a:r>
            <a:endParaRPr lang="zh-CN" altLang="en-US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AB013A89-1838-4CB7-9B18-CF9B220B7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440" y="1381750"/>
            <a:ext cx="2457143" cy="866667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0E588F0-0D5B-4B92-8100-B139ADBF8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164" y="2828365"/>
            <a:ext cx="1447619" cy="447619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6998A336-3701-4534-BE28-B5D223D475C7}"/>
              </a:ext>
            </a:extLst>
          </p:cNvPr>
          <p:cNvSpPr txBox="1"/>
          <p:nvPr/>
        </p:nvSpPr>
        <p:spPr>
          <a:xfrm>
            <a:off x="7368988" y="2805953"/>
            <a:ext cx="3137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Neural network to project label embedding set.</a:t>
            </a:r>
            <a:endParaRPr lang="zh-CN" altLang="en-US" dirty="0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5941BFC-E4D9-4873-9389-CF5EDE367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0164" y="4009820"/>
            <a:ext cx="4095238" cy="9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7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D8A111-D27B-4248-B961-E2005691F256}"/>
              </a:ext>
            </a:extLst>
          </p:cNvPr>
          <p:cNvSpPr txBox="1"/>
          <p:nvPr/>
        </p:nvSpPr>
        <p:spPr>
          <a:xfrm>
            <a:off x="179292" y="215153"/>
            <a:ext cx="87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Cross-Modality Attention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27C831-170E-4E7B-BE08-7352D764D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44" y="986337"/>
            <a:ext cx="6809524" cy="35047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4541ECD-00FA-46C0-86E9-5B1E94061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4844" y="1581768"/>
            <a:ext cx="3628571" cy="933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3DCBB4-6A1F-4C44-AEA3-ED5CDA4EC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272" y="2738718"/>
            <a:ext cx="2485714" cy="9333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F74B6EF-6F8A-432A-88B4-C3688FF86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7224" y="3961946"/>
            <a:ext cx="2123810" cy="1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2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8BE6F4-2438-473E-819B-AEC901CA8086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Attention-Driven Dynamic Graph Convolutional Network for Multi-Label Image Recognition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77D290-0A74-48E4-B7EF-1000D086F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41" y="1407458"/>
            <a:ext cx="6108059" cy="25813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1AA5EEF-3DB9-49E7-9CAA-B423DCEB48CD}"/>
              </a:ext>
            </a:extLst>
          </p:cNvPr>
          <p:cNvSpPr txBox="1"/>
          <p:nvPr/>
        </p:nvSpPr>
        <p:spPr>
          <a:xfrm>
            <a:off x="448234" y="1192306"/>
            <a:ext cx="4661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Semantic Attention Module</a:t>
            </a:r>
          </a:p>
          <a:p>
            <a:pPr marL="342900" indent="-342900">
              <a:buAutoNum type="arabicPeriod"/>
            </a:pPr>
            <a:r>
              <a:rPr lang="en-US" altLang="zh-CN" dirty="0"/>
              <a:t>Dynamic Graph Convolutional Network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5182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5DD97AB-A433-4765-96FE-7CECDB83E737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Attention Module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DA8E3E66-4058-4BF2-97A1-EA1CB559B082}"/>
              </a:ext>
            </a:extLst>
          </p:cNvPr>
          <p:cNvGrpSpPr/>
          <p:nvPr/>
        </p:nvGrpSpPr>
        <p:grpSpPr>
          <a:xfrm>
            <a:off x="1101399" y="1595628"/>
            <a:ext cx="6948906" cy="3057143"/>
            <a:chOff x="814529" y="1362546"/>
            <a:chExt cx="6948906" cy="305714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B794975-CE5F-467F-8979-53C863FD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4529" y="1362546"/>
              <a:ext cx="6761905" cy="305714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2F09BA6-821C-454B-AFFB-454000A7AD52}"/>
                </a:ext>
              </a:extLst>
            </p:cNvPr>
            <p:cNvSpPr/>
            <p:nvPr/>
          </p:nvSpPr>
          <p:spPr>
            <a:xfrm>
              <a:off x="7180729" y="2017059"/>
              <a:ext cx="582706" cy="2868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E0044299-7503-4123-A93B-9994DD03C0D2}"/>
              </a:ext>
            </a:extLst>
          </p:cNvPr>
          <p:cNvSpPr txBox="1"/>
          <p:nvPr/>
        </p:nvSpPr>
        <p:spPr>
          <a:xfrm>
            <a:off x="5351929" y="88032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transformed feature map</a:t>
            </a:r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B7B482A-AEB5-4D6A-B2C6-25E647044770}"/>
              </a:ext>
            </a:extLst>
          </p:cNvPr>
          <p:cNvCxnSpPr>
            <a:cxnSpLocks/>
          </p:cNvCxnSpPr>
          <p:nvPr/>
        </p:nvCxnSpPr>
        <p:spPr>
          <a:xfrm flipV="1">
            <a:off x="5100918" y="1249652"/>
            <a:ext cx="1057835" cy="106324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4A3ABB4-F4CB-4177-8396-FB4EE0E4175E}"/>
              </a:ext>
            </a:extLst>
          </p:cNvPr>
          <p:cNvSpPr txBox="1"/>
          <p:nvPr/>
        </p:nvSpPr>
        <p:spPr>
          <a:xfrm>
            <a:off x="5351929" y="5127811"/>
            <a:ext cx="5091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category-specific activation maps</a:t>
            </a:r>
            <a:endParaRPr lang="zh-CN" altLang="en-US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81C4F4B-B3A1-49CE-B0F8-A8F625A3882D}"/>
              </a:ext>
            </a:extLst>
          </p:cNvPr>
          <p:cNvCxnSpPr/>
          <p:nvPr/>
        </p:nvCxnSpPr>
        <p:spPr>
          <a:xfrm>
            <a:off x="5611906" y="4240306"/>
            <a:ext cx="788894" cy="88750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589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E84A9FF-BABC-42D0-B5F7-5908B1829B99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Graph Convolutional Network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447A43-1839-4AD5-9EAA-607A8787C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63" y="762951"/>
            <a:ext cx="8112932" cy="4597796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915CD98-9808-41E1-AA34-57911B0DD225}"/>
              </a:ext>
            </a:extLst>
          </p:cNvPr>
          <p:cNvCxnSpPr/>
          <p:nvPr/>
        </p:nvCxnSpPr>
        <p:spPr>
          <a:xfrm>
            <a:off x="3092824" y="4903694"/>
            <a:ext cx="609600" cy="92336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DD29E56-2304-434F-9144-539DAA9B5A4B}"/>
              </a:ext>
            </a:extLst>
          </p:cNvPr>
          <p:cNvSpPr txBox="1"/>
          <p:nvPr/>
        </p:nvSpPr>
        <p:spPr>
          <a:xfrm>
            <a:off x="735106" y="5910383"/>
            <a:ext cx="512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Static graph, initialize at begin of training.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3648FE-08EA-4041-9F2C-AE51FFF7C0F6}"/>
              </a:ext>
            </a:extLst>
          </p:cNvPr>
          <p:cNvCxnSpPr/>
          <p:nvPr/>
        </p:nvCxnSpPr>
        <p:spPr>
          <a:xfrm>
            <a:off x="7440706" y="4688541"/>
            <a:ext cx="726141" cy="74407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70E0563-EA47-48B6-9D96-F5FE1B41ECEB}"/>
              </a:ext>
            </a:extLst>
          </p:cNvPr>
          <p:cNvSpPr txBox="1"/>
          <p:nvPr/>
        </p:nvSpPr>
        <p:spPr>
          <a:xfrm>
            <a:off x="6445624" y="5617011"/>
            <a:ext cx="512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Dynamic graph, specific for </a:t>
            </a:r>
            <a:r>
              <a:rPr lang="en-US" altLang="zh-CN"/>
              <a:t>each image.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41153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02F51A-BC6D-4AA8-9067-D7AC6CE608E7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Graph Transformer Networks for Multi-Label Image Classification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C9C520-862A-436C-A27E-06D263D82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2" y="1343191"/>
            <a:ext cx="8578438" cy="477975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4DD929A-490C-47C7-83D6-8547EE032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309" y="584485"/>
            <a:ext cx="3389272" cy="206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0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AB99C1-7EBE-45CA-B072-EE7AB544FFC4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Dual Relation Graph for Multi-label Image Recognition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A95A0F-5B44-4928-B6C2-171975049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5203" y="1919375"/>
            <a:ext cx="3619368" cy="17173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B644EA-ECAD-4DAB-9DCB-152E2D71E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92" y="1512584"/>
            <a:ext cx="7645014" cy="36219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90B3181-CA9E-467C-8C45-1800C7A68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063" y="967138"/>
            <a:ext cx="2672352" cy="488101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F169A4D-5377-414E-B820-030E7E83621C}"/>
              </a:ext>
            </a:extLst>
          </p:cNvPr>
          <p:cNvCxnSpPr>
            <a:endCxn id="8" idx="2"/>
          </p:cNvCxnSpPr>
          <p:nvPr/>
        </p:nvCxnSpPr>
        <p:spPr>
          <a:xfrm flipV="1">
            <a:off x="4001799" y="1455239"/>
            <a:ext cx="1839440" cy="84328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B6174123-6244-4D5E-B472-33DD9D364C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751" y="5191901"/>
            <a:ext cx="3533224" cy="158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2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DE3A536-5E2F-49F6-A14F-8D37297382DA}"/>
              </a:ext>
            </a:extLst>
          </p:cNvPr>
          <p:cNvSpPr txBox="1"/>
          <p:nvPr/>
        </p:nvSpPr>
        <p:spPr>
          <a:xfrm>
            <a:off x="179293" y="215153"/>
            <a:ext cx="575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Graph Representations for visual recognition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5EC82A-8C3A-42DB-A4F6-2B3566C6B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219" y="1154113"/>
            <a:ext cx="5755342" cy="18430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8C526D4-D528-447D-AE25-2D0EA8D2BDCB}"/>
              </a:ext>
            </a:extLst>
          </p:cNvPr>
          <p:cNvSpPr txBox="1"/>
          <p:nvPr/>
        </p:nvSpPr>
        <p:spPr>
          <a:xfrm>
            <a:off x="286871" y="1021976"/>
            <a:ext cx="3307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Graph Projection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Graph Convolutional Unit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6832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66AC584-B38E-49AD-898A-8869D21E603E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GNN 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2022)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3EC945-DA18-45DC-9892-04270529C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3849" y="1003575"/>
            <a:ext cx="3504762" cy="300952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2C1761E-40C2-497F-B853-180C093017F6}"/>
              </a:ext>
            </a:extLst>
          </p:cNvPr>
          <p:cNvSpPr txBox="1"/>
          <p:nvPr/>
        </p:nvSpPr>
        <p:spPr>
          <a:xfrm>
            <a:off x="363255" y="908137"/>
            <a:ext cx="474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Image to Graph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8745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87C885F-FB6C-4EAE-B959-E16F38CD6346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to Graph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B982BF-804D-4127-908C-E2FCBC766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75" y="1571441"/>
            <a:ext cx="6752409" cy="26373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274B7F1-D8A1-48E5-97E8-9312A613631F}"/>
              </a:ext>
            </a:extLst>
          </p:cNvPr>
          <p:cNvSpPr txBox="1"/>
          <p:nvPr/>
        </p:nvSpPr>
        <p:spPr>
          <a:xfrm>
            <a:off x="8022921" y="1277655"/>
            <a:ext cx="2868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K to limit receptive field in GNN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5879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FAD4633-60BB-4440-AEBC-A9ACB4DC3D6C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3ECC16-7CCF-45F6-A8D0-8D6D21BC3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454" y="1136600"/>
            <a:ext cx="9108143" cy="269839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3DAB359-D5B8-43F7-9BD3-AD17CD9E3FE1}"/>
              </a:ext>
            </a:extLst>
          </p:cNvPr>
          <p:cNvSpPr txBox="1"/>
          <p:nvPr/>
        </p:nvSpPr>
        <p:spPr>
          <a:xfrm>
            <a:off x="5668027" y="4189956"/>
            <a:ext cx="2705622" cy="382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Conv-&gt;GCN-&gt;Conv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AE501C7-B075-4BD6-BE7D-A648B7351BB7}"/>
              </a:ext>
            </a:extLst>
          </p:cNvPr>
          <p:cNvCxnSpPr>
            <a:endCxn id="5" idx="0"/>
          </p:cNvCxnSpPr>
          <p:nvPr/>
        </p:nvCxnSpPr>
        <p:spPr>
          <a:xfrm>
            <a:off x="6294329" y="3325660"/>
            <a:ext cx="726509" cy="86429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083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A432FB8-D7DC-4477-A7AE-9A2568F460A3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HGNN (ICCV 2023)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3A3759D-9973-410F-A83D-56AF937F2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981" y="2722660"/>
            <a:ext cx="8820659" cy="259021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B648921-DAF9-43CE-A570-A60665929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005" y="954617"/>
            <a:ext cx="4526559" cy="11810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CF8B89C-6DBF-4087-BE48-D4A2FC03C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037" y="615018"/>
            <a:ext cx="4027678" cy="186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82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6ED202-26F5-4D17-8D26-E1748BBF6FBA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Progressive Vision Graph for Vision Recognition (ACMMM 2023)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8FED4E-CBF7-4092-AD87-6FFA6D381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687" y="1027135"/>
            <a:ext cx="5866825" cy="209946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565E478-A0DA-4466-AFC8-2028E54CF2B7}"/>
              </a:ext>
            </a:extLst>
          </p:cNvPr>
          <p:cNvSpPr txBox="1"/>
          <p:nvPr/>
        </p:nvSpPr>
        <p:spPr>
          <a:xfrm>
            <a:off x="313151" y="933189"/>
            <a:ext cx="5041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Progressive Separated Graph Construction</a:t>
            </a:r>
          </a:p>
          <a:p>
            <a:pPr marL="342900" indent="-342900">
              <a:buAutoNum type="arabicPeriod"/>
            </a:pPr>
            <a:r>
              <a:rPr lang="en-US" altLang="zh-CN" dirty="0" err="1"/>
              <a:t>MaxE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 err="1"/>
              <a:t>GraphLU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8930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2B6FFD-DF9F-4BCE-84F1-C7022474DAA5}"/>
              </a:ext>
            </a:extLst>
          </p:cNvPr>
          <p:cNvSpPr txBox="1"/>
          <p:nvPr/>
        </p:nvSpPr>
        <p:spPr>
          <a:xfrm>
            <a:off x="179292" y="215153"/>
            <a:ext cx="9108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Progressive Separated Graph Construction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3EC927-FF93-49CB-A720-D650AA29F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19317"/>
            <a:ext cx="5554048" cy="297270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4C8223B-C821-4904-B6FA-532DAB235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16" y="1572336"/>
            <a:ext cx="5123809" cy="2666667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8B9C59-254E-45B1-BBD7-04292EDE0285}"/>
              </a:ext>
            </a:extLst>
          </p:cNvPr>
          <p:cNvSpPr/>
          <p:nvPr/>
        </p:nvSpPr>
        <p:spPr>
          <a:xfrm>
            <a:off x="7496827" y="2505205"/>
            <a:ext cx="2536521" cy="770351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790D272-5FCD-4569-9B0F-ABA93A12CE51}"/>
              </a:ext>
            </a:extLst>
          </p:cNvPr>
          <p:cNvCxnSpPr>
            <a:stCxn id="7" idx="1"/>
          </p:cNvCxnSpPr>
          <p:nvPr/>
        </p:nvCxnSpPr>
        <p:spPr>
          <a:xfrm flipH="1">
            <a:off x="5354877" y="2890381"/>
            <a:ext cx="2141950" cy="150164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D671C4F-10A7-40A5-9828-F4320F5D68A3}"/>
              </a:ext>
            </a:extLst>
          </p:cNvPr>
          <p:cNvSpPr txBox="1"/>
          <p:nvPr/>
        </p:nvSpPr>
        <p:spPr>
          <a:xfrm>
            <a:off x="3050088" y="4624179"/>
            <a:ext cx="5473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early stage of network, these channels using for Local Branch. Then transfer to Global Branch for get Second-order Similarity in later stage.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7394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179904-8741-4031-A438-70D3D20528F4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MaxE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9F5385-B72C-4D75-81B4-5BEA8D8C9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06" y="993691"/>
            <a:ext cx="1342857" cy="3542857"/>
          </a:xfrm>
          <a:prstGeom prst="rect">
            <a:avLst/>
          </a:prstGeom>
        </p:spPr>
      </p:pic>
      <p:sp>
        <p:nvSpPr>
          <p:cNvPr id="5" name="左大括号 4">
            <a:extLst>
              <a:ext uri="{FF2B5EF4-FFF2-40B4-BE49-F238E27FC236}">
                <a16:creationId xmlns:a16="http://schemas.microsoft.com/office/drawing/2014/main" id="{F8864125-ED89-47E6-8585-C6F426AE93F4}"/>
              </a:ext>
            </a:extLst>
          </p:cNvPr>
          <p:cNvSpPr/>
          <p:nvPr/>
        </p:nvSpPr>
        <p:spPr>
          <a:xfrm>
            <a:off x="2400420" y="1653436"/>
            <a:ext cx="392884" cy="23361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4AF0E4-E609-4B68-B564-239FE50162E4}"/>
              </a:ext>
            </a:extLst>
          </p:cNvPr>
          <p:cNvSpPr txBox="1"/>
          <p:nvPr/>
        </p:nvSpPr>
        <p:spPr>
          <a:xfrm>
            <a:off x="2956142" y="1468770"/>
            <a:ext cx="1709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Identity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1865B64-AE48-4F7C-B97E-FA514CD0220D}"/>
              </a:ext>
            </a:extLst>
          </p:cNvPr>
          <p:cNvSpPr txBox="1"/>
          <p:nvPr/>
        </p:nvSpPr>
        <p:spPr>
          <a:xfrm>
            <a:off x="2926511" y="2580453"/>
            <a:ext cx="6865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Max-Pooling: get information from the point with the maximum 		        difference from the central node.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7FF854-4409-411C-9AE1-091D7869C15F}"/>
              </a:ext>
            </a:extLst>
          </p:cNvPr>
          <p:cNvSpPr txBox="1"/>
          <p:nvPr/>
        </p:nvSpPr>
        <p:spPr>
          <a:xfrm>
            <a:off x="2909409" y="3804874"/>
            <a:ext cx="6146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Expectation: get information from mean point.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EEBCFD6-677B-489E-BAB4-CB2863C4C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420" y="717565"/>
            <a:ext cx="3436709" cy="42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06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8E8BF2D-4A87-4E4E-98E4-E8A996067499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GraphLU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C9BCF-A047-4319-9D8A-2E01B1B56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43" y="922193"/>
            <a:ext cx="6657583" cy="309922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E1247B-BDC3-4BE9-A42B-FF6F555DB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34" y="4459761"/>
            <a:ext cx="3457143" cy="619048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100AD1C-6185-4E44-80FB-771EE430614B}"/>
              </a:ext>
            </a:extLst>
          </p:cNvPr>
          <p:cNvCxnSpPr/>
          <p:nvPr/>
        </p:nvCxnSpPr>
        <p:spPr>
          <a:xfrm>
            <a:off x="4096011" y="4941518"/>
            <a:ext cx="1362548" cy="65135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A4832D8-A55E-4244-8419-4F9E9D9ED855}"/>
              </a:ext>
            </a:extLst>
          </p:cNvPr>
          <p:cNvSpPr txBox="1"/>
          <p:nvPr/>
        </p:nvSpPr>
        <p:spPr>
          <a:xfrm>
            <a:off x="5693079" y="4735478"/>
            <a:ext cx="4321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GraphLU</a:t>
            </a:r>
            <a:r>
              <a:rPr lang="en-US" altLang="zh-CN" dirty="0"/>
              <a:t> follows the principle of GELU. Add a small perturbation to variance of the random variable X, for amplify detail information.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6916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E77CC-8F4E-48C7-8D95-7C0DEF5E4781}"/>
              </a:ext>
            </a:extLst>
          </p:cNvPr>
          <p:cNvSpPr txBox="1"/>
          <p:nvPr/>
        </p:nvSpPr>
        <p:spPr>
          <a:xfrm>
            <a:off x="179292" y="215153"/>
            <a:ext cx="910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2C8B60-BE49-4686-B201-24B186876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06" y="1117379"/>
            <a:ext cx="7712547" cy="426538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700576C-A061-4FDF-A2BF-461213353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48" y="1475234"/>
            <a:ext cx="4095029" cy="336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46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FACA20-66E8-4CC6-BD4E-127A48CA28D0}"/>
              </a:ext>
            </a:extLst>
          </p:cNvPr>
          <p:cNvSpPr txBox="1"/>
          <p:nvPr/>
        </p:nvSpPr>
        <p:spPr>
          <a:xfrm>
            <a:off x="179293" y="215153"/>
            <a:ext cx="575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Projection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01225F-89BA-4DDD-A1B7-9B2710C6B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912" y="1544096"/>
            <a:ext cx="2342857" cy="3285714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1A96F73-3221-40EE-81AB-B600A60E8E9A}"/>
              </a:ext>
            </a:extLst>
          </p:cNvPr>
          <p:cNvCxnSpPr/>
          <p:nvPr/>
        </p:nvCxnSpPr>
        <p:spPr>
          <a:xfrm flipV="1">
            <a:off x="2707340" y="1622612"/>
            <a:ext cx="2277036" cy="65442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119A00A9-6575-4269-870F-4F324335D209}"/>
              </a:ext>
            </a:extLst>
          </p:cNvPr>
          <p:cNvSpPr txBox="1"/>
          <p:nvPr/>
        </p:nvSpPr>
        <p:spPr>
          <a:xfrm>
            <a:off x="5091953" y="1416424"/>
            <a:ext cx="379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Cluster pixels with similar feature.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9EB3AAB-3D02-49F2-90FC-FCF76C843221}"/>
              </a:ext>
            </a:extLst>
          </p:cNvPr>
          <p:cNvCxnSpPr/>
          <p:nvPr/>
        </p:nvCxnSpPr>
        <p:spPr>
          <a:xfrm flipV="1">
            <a:off x="2707340" y="2743200"/>
            <a:ext cx="3299013" cy="13447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DAF22170-8F33-43E6-8C6D-BC37A2C8C1DE}"/>
              </a:ext>
            </a:extLst>
          </p:cNvPr>
          <p:cNvSpPr txBox="1"/>
          <p:nvPr/>
        </p:nvSpPr>
        <p:spPr>
          <a:xfrm>
            <a:off x="6095999" y="2608729"/>
            <a:ext cx="392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Measure distance between vertices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8147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17B3B21-5D48-480E-8700-C6121D596F62}"/>
              </a:ext>
            </a:extLst>
          </p:cNvPr>
          <p:cNvSpPr txBox="1"/>
          <p:nvPr/>
        </p:nvSpPr>
        <p:spPr>
          <a:xfrm>
            <a:off x="179293" y="215153"/>
            <a:ext cx="575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Convolutional Unit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C420AC-0DCA-4C0D-AB1F-718E54050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836" y="659207"/>
            <a:ext cx="8091222" cy="25910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21D92F-195C-4C97-BF32-24540F922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836" y="3325028"/>
            <a:ext cx="4008847" cy="33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606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BDB4EA-A0E3-48D0-A486-A5B051082499}"/>
              </a:ext>
            </a:extLst>
          </p:cNvPr>
          <p:cNvSpPr txBox="1"/>
          <p:nvPr/>
        </p:nvSpPr>
        <p:spPr>
          <a:xfrm>
            <a:off x="179293" y="215153"/>
            <a:ext cx="6687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Multi-Label Image Recognition With Graph Convolutional Networks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1D8DFC-2CEC-4147-B757-C8354DA6A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673" y="1156447"/>
            <a:ext cx="5660117" cy="38851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84F4780-70A9-4AAC-A68B-2FE23AEBAEDE}"/>
              </a:ext>
            </a:extLst>
          </p:cNvPr>
          <p:cNvSpPr txBox="1"/>
          <p:nvPr/>
        </p:nvSpPr>
        <p:spPr>
          <a:xfrm>
            <a:off x="385482" y="1093694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Correlation Matrix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452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9E1E098-0011-4CED-AED2-8D9060C59EE5}"/>
              </a:ext>
            </a:extLst>
          </p:cNvPr>
          <p:cNvSpPr txBox="1"/>
          <p:nvPr/>
        </p:nvSpPr>
        <p:spPr>
          <a:xfrm>
            <a:off x="179293" y="215153"/>
            <a:ext cx="6687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Matrix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281A76-C21E-4D56-820D-CA5122F22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824" y="867131"/>
            <a:ext cx="4909117" cy="18480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97D4FF2-95CC-49B6-A8D2-3E7A6CEB88D4}"/>
                  </a:ext>
                </a:extLst>
              </p:cNvPr>
              <p:cNvSpPr txBox="1"/>
              <p:nvPr/>
            </p:nvSpPr>
            <p:spPr>
              <a:xfrm>
                <a:off x="304800" y="1443318"/>
                <a:ext cx="5916706" cy="2353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which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number of categories,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denotes the concurring times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denotes the occurrence times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training set.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97D4FF2-95CC-49B6-A8D2-3E7A6CEB88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1443318"/>
                <a:ext cx="5916706" cy="2353850"/>
              </a:xfrm>
              <a:prstGeom prst="rect">
                <a:avLst/>
              </a:prstGeom>
              <a:blipFill>
                <a:blip r:embed="rId3"/>
                <a:stretch>
                  <a:fillRect l="-824" t="-1554" r="-9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08714953-55BC-40B6-B57D-34CAB9EE7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944" y="3429000"/>
            <a:ext cx="2933333" cy="9523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15CD15E-8C68-44FA-9CAF-98712E8BF1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3376" y="4744755"/>
            <a:ext cx="3838095" cy="1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43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E0868C3-7205-4777-B04F-E4E8184BABDD}"/>
              </a:ext>
            </a:extLst>
          </p:cNvPr>
          <p:cNvSpPr txBox="1"/>
          <p:nvPr/>
        </p:nvSpPr>
        <p:spPr>
          <a:xfrm>
            <a:off x="179293" y="215153"/>
            <a:ext cx="6687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E606C3-773B-49B3-A549-AB0AE3222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75" y="861450"/>
            <a:ext cx="10150119" cy="517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07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BCC6DB9-28B1-48BA-8064-C0C7A3567574}"/>
              </a:ext>
            </a:extLst>
          </p:cNvPr>
          <p:cNvSpPr txBox="1"/>
          <p:nvPr/>
        </p:nvSpPr>
        <p:spPr>
          <a:xfrm>
            <a:off x="179292" y="215153"/>
            <a:ext cx="82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Semantic-Specific Graph Representation for Multi-Label Image Recognition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67334B-8833-45C4-A0F6-288FBCA8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853" y="1171260"/>
            <a:ext cx="6340622" cy="387586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A5B853B-5C6E-4744-BF09-880720800903}"/>
              </a:ext>
            </a:extLst>
          </p:cNvPr>
          <p:cNvSpPr txBox="1"/>
          <p:nvPr/>
        </p:nvSpPr>
        <p:spPr>
          <a:xfrm>
            <a:off x="358588" y="1171260"/>
            <a:ext cx="35679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Semantic Decoupling</a:t>
            </a:r>
          </a:p>
          <a:p>
            <a:pPr marL="342900" indent="-342900">
              <a:buAutoNum type="arabicPeriod"/>
            </a:pPr>
            <a:r>
              <a:rPr lang="en-US" altLang="zh-CN" dirty="0"/>
              <a:t>Semantic Interaction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6272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F2F264D-4601-49D4-BEF4-14A453902580}"/>
              </a:ext>
            </a:extLst>
          </p:cNvPr>
          <p:cNvSpPr txBox="1"/>
          <p:nvPr/>
        </p:nvSpPr>
        <p:spPr>
          <a:xfrm>
            <a:off x="179292" y="215153"/>
            <a:ext cx="82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Decoupling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E424900-B7FA-48A4-A053-1E5693043401}"/>
              </a:ext>
            </a:extLst>
          </p:cNvPr>
          <p:cNvGrpSpPr/>
          <p:nvPr/>
        </p:nvGrpSpPr>
        <p:grpSpPr>
          <a:xfrm>
            <a:off x="304602" y="970411"/>
            <a:ext cx="4885963" cy="3368506"/>
            <a:chOff x="1165215" y="1086953"/>
            <a:chExt cx="5881242" cy="420000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45925BA-C51E-4ECA-A1E7-BE7E9725A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65215" y="1086953"/>
              <a:ext cx="5809524" cy="420000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970B1A-A4F6-48B7-9952-1E9EDA80CDDD}"/>
                </a:ext>
              </a:extLst>
            </p:cNvPr>
            <p:cNvSpPr/>
            <p:nvPr/>
          </p:nvSpPr>
          <p:spPr>
            <a:xfrm>
              <a:off x="6831304" y="2949388"/>
              <a:ext cx="215153" cy="277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4DDF27C1-5E2A-43C1-8F7B-F2585891B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301" y="1508913"/>
            <a:ext cx="1866667" cy="66666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A83978D-D02C-48E5-822E-2F915480C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111" y="2299384"/>
            <a:ext cx="1942857" cy="552381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A182936-A1F5-4FB7-9953-42F68E31E70F}"/>
              </a:ext>
            </a:extLst>
          </p:cNvPr>
          <p:cNvCxnSpPr/>
          <p:nvPr/>
        </p:nvCxnSpPr>
        <p:spPr>
          <a:xfrm flipH="1">
            <a:off x="6831106" y="2687019"/>
            <a:ext cx="277906" cy="5044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54F9E97-95C5-4096-B9BC-FF28A9A50691}"/>
              </a:ext>
            </a:extLst>
          </p:cNvPr>
          <p:cNvSpPr txBox="1"/>
          <p:nvPr/>
        </p:nvSpPr>
        <p:spPr>
          <a:xfrm>
            <a:off x="5859677" y="3238963"/>
            <a:ext cx="194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Semantic word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8B558BF-55BA-4B44-AA18-A0C1BBC34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8610" y="2070944"/>
            <a:ext cx="3899649" cy="39318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D9252D1-9211-42C7-A52F-A09BDF4DF3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0565" y="4491963"/>
            <a:ext cx="2666667" cy="6761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5BBFAFD-7139-42B5-870F-EB447D3AE6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1828" y="4393870"/>
            <a:ext cx="3815725" cy="92455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6C7E768B-348E-4E99-AF86-F1879C3380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3899" y="5318421"/>
            <a:ext cx="2996620" cy="107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54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353</Words>
  <Application>Microsoft Office PowerPoint</Application>
  <PresentationFormat>宽屏</PresentationFormat>
  <Paragraphs>67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等线</vt:lpstr>
      <vt:lpstr>等线 Light</vt:lpstr>
      <vt:lpstr>Arial</vt:lpstr>
      <vt:lpstr>Cambria Math</vt:lpstr>
      <vt:lpstr>Times New Roman</vt:lpstr>
      <vt:lpstr>Office 主题​​</vt:lpstr>
      <vt:lpstr>Week 16-17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16-</dc:title>
  <dc:creator>BRYANT MAKE</dc:creator>
  <cp:lastModifiedBy>BRYANT MAKE</cp:lastModifiedBy>
  <cp:revision>1</cp:revision>
  <dcterms:created xsi:type="dcterms:W3CDTF">2023-10-24T07:19:53Z</dcterms:created>
  <dcterms:modified xsi:type="dcterms:W3CDTF">2023-11-16T14:16:40Z</dcterms:modified>
</cp:coreProperties>
</file>

<file path=docProps/thumbnail.jpeg>
</file>